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e\Documents\Grassi\020_Progetti\AS23-24_CanSat\METE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e\Documents\Grassi\020_Progetti\AS23-24_CanSat\METE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Temperature = f(seconds)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'METEO (2)'!$F$2:$F$8592</c:f>
              <c:numCache>
                <c:formatCode>General</c:formatCode>
                <c:ptCount val="8591"/>
                <c:pt idx="0">
                  <c:v>23.38</c:v>
                </c:pt>
                <c:pt idx="1">
                  <c:v>23.36</c:v>
                </c:pt>
                <c:pt idx="2">
                  <c:v>23.34</c:v>
                </c:pt>
                <c:pt idx="3">
                  <c:v>23.33</c:v>
                </c:pt>
                <c:pt idx="4">
                  <c:v>23.31</c:v>
                </c:pt>
                <c:pt idx="5">
                  <c:v>23.3</c:v>
                </c:pt>
                <c:pt idx="6">
                  <c:v>23.29</c:v>
                </c:pt>
                <c:pt idx="7">
                  <c:v>23.29</c:v>
                </c:pt>
                <c:pt idx="8">
                  <c:v>23.28</c:v>
                </c:pt>
                <c:pt idx="9">
                  <c:v>23.27</c:v>
                </c:pt>
                <c:pt idx="10">
                  <c:v>23.27</c:v>
                </c:pt>
                <c:pt idx="11">
                  <c:v>23.27</c:v>
                </c:pt>
                <c:pt idx="12">
                  <c:v>23.26</c:v>
                </c:pt>
                <c:pt idx="13">
                  <c:v>23.26</c:v>
                </c:pt>
                <c:pt idx="14">
                  <c:v>23.26</c:v>
                </c:pt>
                <c:pt idx="15">
                  <c:v>23.26</c:v>
                </c:pt>
                <c:pt idx="16">
                  <c:v>23.25</c:v>
                </c:pt>
                <c:pt idx="17">
                  <c:v>23.25</c:v>
                </c:pt>
                <c:pt idx="18">
                  <c:v>23.25</c:v>
                </c:pt>
                <c:pt idx="19">
                  <c:v>23.25</c:v>
                </c:pt>
                <c:pt idx="20">
                  <c:v>23.25</c:v>
                </c:pt>
                <c:pt idx="21">
                  <c:v>23.25</c:v>
                </c:pt>
                <c:pt idx="22">
                  <c:v>23.25</c:v>
                </c:pt>
                <c:pt idx="23">
                  <c:v>23.25</c:v>
                </c:pt>
                <c:pt idx="24">
                  <c:v>23.25</c:v>
                </c:pt>
                <c:pt idx="25">
                  <c:v>23.25</c:v>
                </c:pt>
                <c:pt idx="26">
                  <c:v>23.24</c:v>
                </c:pt>
                <c:pt idx="27">
                  <c:v>23.24</c:v>
                </c:pt>
                <c:pt idx="28">
                  <c:v>23.24</c:v>
                </c:pt>
                <c:pt idx="29">
                  <c:v>23.24</c:v>
                </c:pt>
                <c:pt idx="30">
                  <c:v>23.24</c:v>
                </c:pt>
                <c:pt idx="31">
                  <c:v>23.24</c:v>
                </c:pt>
                <c:pt idx="32">
                  <c:v>23.24</c:v>
                </c:pt>
                <c:pt idx="33">
                  <c:v>23.24</c:v>
                </c:pt>
                <c:pt idx="34">
                  <c:v>23.24</c:v>
                </c:pt>
                <c:pt idx="35">
                  <c:v>23.24</c:v>
                </c:pt>
                <c:pt idx="36">
                  <c:v>23.24</c:v>
                </c:pt>
                <c:pt idx="37">
                  <c:v>23.24</c:v>
                </c:pt>
                <c:pt idx="38">
                  <c:v>23.24</c:v>
                </c:pt>
                <c:pt idx="39">
                  <c:v>23.24</c:v>
                </c:pt>
                <c:pt idx="40">
                  <c:v>23.24</c:v>
                </c:pt>
                <c:pt idx="41">
                  <c:v>23.24</c:v>
                </c:pt>
                <c:pt idx="42">
                  <c:v>23.24</c:v>
                </c:pt>
                <c:pt idx="43">
                  <c:v>23.24</c:v>
                </c:pt>
                <c:pt idx="44">
                  <c:v>23.24</c:v>
                </c:pt>
                <c:pt idx="45">
                  <c:v>23.24</c:v>
                </c:pt>
                <c:pt idx="46">
                  <c:v>23.24</c:v>
                </c:pt>
                <c:pt idx="47">
                  <c:v>23.24</c:v>
                </c:pt>
                <c:pt idx="48">
                  <c:v>23.24</c:v>
                </c:pt>
                <c:pt idx="49">
                  <c:v>23.24</c:v>
                </c:pt>
                <c:pt idx="50">
                  <c:v>23.24</c:v>
                </c:pt>
                <c:pt idx="51">
                  <c:v>23.24</c:v>
                </c:pt>
                <c:pt idx="52">
                  <c:v>23.24</c:v>
                </c:pt>
                <c:pt idx="53">
                  <c:v>23.24</c:v>
                </c:pt>
                <c:pt idx="54">
                  <c:v>23.24</c:v>
                </c:pt>
                <c:pt idx="55">
                  <c:v>23.24</c:v>
                </c:pt>
                <c:pt idx="56">
                  <c:v>23.24</c:v>
                </c:pt>
                <c:pt idx="57">
                  <c:v>23.24</c:v>
                </c:pt>
                <c:pt idx="58">
                  <c:v>23.24</c:v>
                </c:pt>
                <c:pt idx="59">
                  <c:v>23.24</c:v>
                </c:pt>
                <c:pt idx="60">
                  <c:v>23.24</c:v>
                </c:pt>
                <c:pt idx="61">
                  <c:v>23.24</c:v>
                </c:pt>
                <c:pt idx="62">
                  <c:v>23.24</c:v>
                </c:pt>
                <c:pt idx="63">
                  <c:v>23.24</c:v>
                </c:pt>
                <c:pt idx="64">
                  <c:v>23.24</c:v>
                </c:pt>
                <c:pt idx="65">
                  <c:v>23.24</c:v>
                </c:pt>
                <c:pt idx="66">
                  <c:v>23.25</c:v>
                </c:pt>
                <c:pt idx="67">
                  <c:v>23.25</c:v>
                </c:pt>
                <c:pt idx="68">
                  <c:v>23.25</c:v>
                </c:pt>
                <c:pt idx="69">
                  <c:v>23.25</c:v>
                </c:pt>
                <c:pt idx="70">
                  <c:v>23.25</c:v>
                </c:pt>
                <c:pt idx="71">
                  <c:v>23.25</c:v>
                </c:pt>
                <c:pt idx="72">
                  <c:v>23.25</c:v>
                </c:pt>
                <c:pt idx="73">
                  <c:v>23.25</c:v>
                </c:pt>
                <c:pt idx="74">
                  <c:v>23.25</c:v>
                </c:pt>
                <c:pt idx="75">
                  <c:v>23.25</c:v>
                </c:pt>
                <c:pt idx="76">
                  <c:v>23.25</c:v>
                </c:pt>
                <c:pt idx="77">
                  <c:v>23.25</c:v>
                </c:pt>
                <c:pt idx="78">
                  <c:v>23.25</c:v>
                </c:pt>
                <c:pt idx="79">
                  <c:v>23.25</c:v>
                </c:pt>
                <c:pt idx="80">
                  <c:v>23.25</c:v>
                </c:pt>
                <c:pt idx="81">
                  <c:v>23.25</c:v>
                </c:pt>
                <c:pt idx="82">
                  <c:v>23.25</c:v>
                </c:pt>
                <c:pt idx="83">
                  <c:v>23.25</c:v>
                </c:pt>
                <c:pt idx="84">
                  <c:v>23.25</c:v>
                </c:pt>
                <c:pt idx="85">
                  <c:v>23.25</c:v>
                </c:pt>
                <c:pt idx="86">
                  <c:v>23.25</c:v>
                </c:pt>
                <c:pt idx="87">
                  <c:v>23.25</c:v>
                </c:pt>
                <c:pt idx="88">
                  <c:v>23.25</c:v>
                </c:pt>
                <c:pt idx="89">
                  <c:v>23.25</c:v>
                </c:pt>
                <c:pt idx="90">
                  <c:v>23.25</c:v>
                </c:pt>
                <c:pt idx="91">
                  <c:v>23.25</c:v>
                </c:pt>
                <c:pt idx="92">
                  <c:v>23.25</c:v>
                </c:pt>
                <c:pt idx="93">
                  <c:v>23.25</c:v>
                </c:pt>
                <c:pt idx="94">
                  <c:v>23.25</c:v>
                </c:pt>
                <c:pt idx="95">
                  <c:v>23.25</c:v>
                </c:pt>
                <c:pt idx="96">
                  <c:v>23.25</c:v>
                </c:pt>
                <c:pt idx="97">
                  <c:v>23.25</c:v>
                </c:pt>
                <c:pt idx="98">
                  <c:v>23.25</c:v>
                </c:pt>
                <c:pt idx="99">
                  <c:v>23.25</c:v>
                </c:pt>
                <c:pt idx="100">
                  <c:v>23.25</c:v>
                </c:pt>
                <c:pt idx="101">
                  <c:v>23.25</c:v>
                </c:pt>
                <c:pt idx="102">
                  <c:v>23.26</c:v>
                </c:pt>
                <c:pt idx="103">
                  <c:v>23.26</c:v>
                </c:pt>
                <c:pt idx="104">
                  <c:v>23.26</c:v>
                </c:pt>
                <c:pt idx="105">
                  <c:v>23.26</c:v>
                </c:pt>
                <c:pt idx="106">
                  <c:v>23.26</c:v>
                </c:pt>
                <c:pt idx="107">
                  <c:v>23.26</c:v>
                </c:pt>
                <c:pt idx="108">
                  <c:v>23.26</c:v>
                </c:pt>
                <c:pt idx="109">
                  <c:v>23.26</c:v>
                </c:pt>
                <c:pt idx="110">
                  <c:v>23.26</c:v>
                </c:pt>
                <c:pt idx="111">
                  <c:v>23.26</c:v>
                </c:pt>
                <c:pt idx="112">
                  <c:v>23.25</c:v>
                </c:pt>
                <c:pt idx="113">
                  <c:v>23.25</c:v>
                </c:pt>
                <c:pt idx="114">
                  <c:v>23.25</c:v>
                </c:pt>
                <c:pt idx="115">
                  <c:v>23.25</c:v>
                </c:pt>
                <c:pt idx="116">
                  <c:v>23.25</c:v>
                </c:pt>
                <c:pt idx="117">
                  <c:v>23.25</c:v>
                </c:pt>
                <c:pt idx="118">
                  <c:v>23.25</c:v>
                </c:pt>
                <c:pt idx="119">
                  <c:v>23.25</c:v>
                </c:pt>
                <c:pt idx="120">
                  <c:v>23.25</c:v>
                </c:pt>
                <c:pt idx="121">
                  <c:v>23.25</c:v>
                </c:pt>
                <c:pt idx="122">
                  <c:v>23.25</c:v>
                </c:pt>
                <c:pt idx="123">
                  <c:v>23.25</c:v>
                </c:pt>
                <c:pt idx="124">
                  <c:v>23.25</c:v>
                </c:pt>
                <c:pt idx="125">
                  <c:v>23.25</c:v>
                </c:pt>
                <c:pt idx="126">
                  <c:v>23.25</c:v>
                </c:pt>
                <c:pt idx="127">
                  <c:v>23.25</c:v>
                </c:pt>
                <c:pt idx="128">
                  <c:v>23.25</c:v>
                </c:pt>
                <c:pt idx="129">
                  <c:v>23.25</c:v>
                </c:pt>
                <c:pt idx="130">
                  <c:v>23.25</c:v>
                </c:pt>
                <c:pt idx="131">
                  <c:v>23.25</c:v>
                </c:pt>
                <c:pt idx="132">
                  <c:v>23.26</c:v>
                </c:pt>
                <c:pt idx="133">
                  <c:v>23.26</c:v>
                </c:pt>
                <c:pt idx="134">
                  <c:v>23.26</c:v>
                </c:pt>
                <c:pt idx="135">
                  <c:v>23.26</c:v>
                </c:pt>
                <c:pt idx="136">
                  <c:v>23.25</c:v>
                </c:pt>
                <c:pt idx="137">
                  <c:v>23.25</c:v>
                </c:pt>
                <c:pt idx="138">
                  <c:v>23.26</c:v>
                </c:pt>
                <c:pt idx="139">
                  <c:v>23.26</c:v>
                </c:pt>
                <c:pt idx="140">
                  <c:v>23.26</c:v>
                </c:pt>
                <c:pt idx="141">
                  <c:v>23.26</c:v>
                </c:pt>
                <c:pt idx="142">
                  <c:v>23.26</c:v>
                </c:pt>
                <c:pt idx="143">
                  <c:v>23.26</c:v>
                </c:pt>
                <c:pt idx="144">
                  <c:v>23.26</c:v>
                </c:pt>
                <c:pt idx="145">
                  <c:v>23.25</c:v>
                </c:pt>
                <c:pt idx="146">
                  <c:v>23.25</c:v>
                </c:pt>
                <c:pt idx="147">
                  <c:v>23.25</c:v>
                </c:pt>
                <c:pt idx="148">
                  <c:v>23.25</c:v>
                </c:pt>
                <c:pt idx="149">
                  <c:v>23.25</c:v>
                </c:pt>
                <c:pt idx="150">
                  <c:v>23.25</c:v>
                </c:pt>
                <c:pt idx="151">
                  <c:v>23.25</c:v>
                </c:pt>
                <c:pt idx="152">
                  <c:v>23.25</c:v>
                </c:pt>
                <c:pt idx="153">
                  <c:v>23.25</c:v>
                </c:pt>
                <c:pt idx="154">
                  <c:v>23.25</c:v>
                </c:pt>
                <c:pt idx="155">
                  <c:v>23.25</c:v>
                </c:pt>
                <c:pt idx="156">
                  <c:v>23.25</c:v>
                </c:pt>
                <c:pt idx="157">
                  <c:v>23.25</c:v>
                </c:pt>
                <c:pt idx="158">
                  <c:v>23.25</c:v>
                </c:pt>
                <c:pt idx="159">
                  <c:v>23.25</c:v>
                </c:pt>
                <c:pt idx="160">
                  <c:v>23.25</c:v>
                </c:pt>
                <c:pt idx="161">
                  <c:v>23.25</c:v>
                </c:pt>
                <c:pt idx="162">
                  <c:v>23.25</c:v>
                </c:pt>
                <c:pt idx="163">
                  <c:v>23.25</c:v>
                </c:pt>
                <c:pt idx="164">
                  <c:v>23.25</c:v>
                </c:pt>
                <c:pt idx="165">
                  <c:v>23.25</c:v>
                </c:pt>
                <c:pt idx="166">
                  <c:v>23.25</c:v>
                </c:pt>
                <c:pt idx="167">
                  <c:v>23.25</c:v>
                </c:pt>
                <c:pt idx="168">
                  <c:v>23.25</c:v>
                </c:pt>
                <c:pt idx="169">
                  <c:v>23.25</c:v>
                </c:pt>
                <c:pt idx="170">
                  <c:v>23.25</c:v>
                </c:pt>
                <c:pt idx="171">
                  <c:v>23.25</c:v>
                </c:pt>
                <c:pt idx="172">
                  <c:v>23.25</c:v>
                </c:pt>
                <c:pt idx="173">
                  <c:v>23.25</c:v>
                </c:pt>
                <c:pt idx="174">
                  <c:v>23.25</c:v>
                </c:pt>
                <c:pt idx="175">
                  <c:v>23.25</c:v>
                </c:pt>
                <c:pt idx="176">
                  <c:v>23.25</c:v>
                </c:pt>
                <c:pt idx="177">
                  <c:v>23.25</c:v>
                </c:pt>
                <c:pt idx="178">
                  <c:v>23.25</c:v>
                </c:pt>
                <c:pt idx="179">
                  <c:v>23.25</c:v>
                </c:pt>
                <c:pt idx="180">
                  <c:v>23.25</c:v>
                </c:pt>
                <c:pt idx="181">
                  <c:v>23.25</c:v>
                </c:pt>
                <c:pt idx="182">
                  <c:v>23.26</c:v>
                </c:pt>
                <c:pt idx="183">
                  <c:v>23.26</c:v>
                </c:pt>
                <c:pt idx="184">
                  <c:v>23.26</c:v>
                </c:pt>
                <c:pt idx="185">
                  <c:v>23.26</c:v>
                </c:pt>
                <c:pt idx="186">
                  <c:v>23.26</c:v>
                </c:pt>
                <c:pt idx="187">
                  <c:v>23.26</c:v>
                </c:pt>
                <c:pt idx="188">
                  <c:v>23.26</c:v>
                </c:pt>
                <c:pt idx="189">
                  <c:v>23.26</c:v>
                </c:pt>
                <c:pt idx="190">
                  <c:v>23.26</c:v>
                </c:pt>
                <c:pt idx="191">
                  <c:v>23.26</c:v>
                </c:pt>
                <c:pt idx="192">
                  <c:v>23.26</c:v>
                </c:pt>
                <c:pt idx="193">
                  <c:v>23.25</c:v>
                </c:pt>
                <c:pt idx="194">
                  <c:v>23.26</c:v>
                </c:pt>
                <c:pt idx="195">
                  <c:v>23.26</c:v>
                </c:pt>
                <c:pt idx="196">
                  <c:v>23.25</c:v>
                </c:pt>
                <c:pt idx="197">
                  <c:v>23.25</c:v>
                </c:pt>
                <c:pt idx="198">
                  <c:v>23.25</c:v>
                </c:pt>
                <c:pt idx="199">
                  <c:v>23.25</c:v>
                </c:pt>
                <c:pt idx="200">
                  <c:v>23.25</c:v>
                </c:pt>
                <c:pt idx="201">
                  <c:v>23.25</c:v>
                </c:pt>
                <c:pt idx="202">
                  <c:v>23.25</c:v>
                </c:pt>
                <c:pt idx="203">
                  <c:v>23.25</c:v>
                </c:pt>
                <c:pt idx="204">
                  <c:v>23.25</c:v>
                </c:pt>
                <c:pt idx="205">
                  <c:v>23.25</c:v>
                </c:pt>
                <c:pt idx="206">
                  <c:v>23.25</c:v>
                </c:pt>
                <c:pt idx="207">
                  <c:v>23.25</c:v>
                </c:pt>
                <c:pt idx="208">
                  <c:v>23.25</c:v>
                </c:pt>
                <c:pt idx="209">
                  <c:v>23.25</c:v>
                </c:pt>
                <c:pt idx="210">
                  <c:v>23.25</c:v>
                </c:pt>
                <c:pt idx="211">
                  <c:v>23.25</c:v>
                </c:pt>
                <c:pt idx="212">
                  <c:v>23.25</c:v>
                </c:pt>
                <c:pt idx="213">
                  <c:v>23.25</c:v>
                </c:pt>
                <c:pt idx="214">
                  <c:v>23.25</c:v>
                </c:pt>
                <c:pt idx="215">
                  <c:v>23.25</c:v>
                </c:pt>
                <c:pt idx="216">
                  <c:v>23.25</c:v>
                </c:pt>
                <c:pt idx="217">
                  <c:v>23.25</c:v>
                </c:pt>
                <c:pt idx="218">
                  <c:v>23.25</c:v>
                </c:pt>
                <c:pt idx="219">
                  <c:v>23.25</c:v>
                </c:pt>
                <c:pt idx="220">
                  <c:v>23.25</c:v>
                </c:pt>
                <c:pt idx="221">
                  <c:v>23.25</c:v>
                </c:pt>
                <c:pt idx="222">
                  <c:v>23.25</c:v>
                </c:pt>
                <c:pt idx="223">
                  <c:v>23.25</c:v>
                </c:pt>
                <c:pt idx="224">
                  <c:v>23.25</c:v>
                </c:pt>
                <c:pt idx="225">
                  <c:v>23.25</c:v>
                </c:pt>
                <c:pt idx="226">
                  <c:v>23.25</c:v>
                </c:pt>
                <c:pt idx="227">
                  <c:v>23.25</c:v>
                </c:pt>
                <c:pt idx="228">
                  <c:v>23.25</c:v>
                </c:pt>
                <c:pt idx="229">
                  <c:v>23.25</c:v>
                </c:pt>
                <c:pt idx="230">
                  <c:v>23.25</c:v>
                </c:pt>
                <c:pt idx="231">
                  <c:v>23.25</c:v>
                </c:pt>
                <c:pt idx="232">
                  <c:v>23.25</c:v>
                </c:pt>
                <c:pt idx="233">
                  <c:v>23.25</c:v>
                </c:pt>
                <c:pt idx="234">
                  <c:v>23.25</c:v>
                </c:pt>
                <c:pt idx="235">
                  <c:v>23.25</c:v>
                </c:pt>
                <c:pt idx="236">
                  <c:v>23.25</c:v>
                </c:pt>
                <c:pt idx="237">
                  <c:v>23.25</c:v>
                </c:pt>
                <c:pt idx="238">
                  <c:v>23.25</c:v>
                </c:pt>
                <c:pt idx="239">
                  <c:v>23.25</c:v>
                </c:pt>
                <c:pt idx="240">
                  <c:v>23.25</c:v>
                </c:pt>
                <c:pt idx="241">
                  <c:v>23.25</c:v>
                </c:pt>
                <c:pt idx="242">
                  <c:v>23.25</c:v>
                </c:pt>
                <c:pt idx="243">
                  <c:v>23.25</c:v>
                </c:pt>
                <c:pt idx="244">
                  <c:v>23.25</c:v>
                </c:pt>
                <c:pt idx="245">
                  <c:v>23.25</c:v>
                </c:pt>
                <c:pt idx="246">
                  <c:v>23.25</c:v>
                </c:pt>
                <c:pt idx="247">
                  <c:v>23.25</c:v>
                </c:pt>
                <c:pt idx="248">
                  <c:v>23.25</c:v>
                </c:pt>
                <c:pt idx="249">
                  <c:v>23.25</c:v>
                </c:pt>
                <c:pt idx="250">
                  <c:v>23.25</c:v>
                </c:pt>
                <c:pt idx="251">
                  <c:v>23.25</c:v>
                </c:pt>
                <c:pt idx="252">
                  <c:v>23.25</c:v>
                </c:pt>
                <c:pt idx="253">
                  <c:v>23.25</c:v>
                </c:pt>
                <c:pt idx="254">
                  <c:v>23.25</c:v>
                </c:pt>
                <c:pt idx="255">
                  <c:v>23.25</c:v>
                </c:pt>
                <c:pt idx="256">
                  <c:v>23.25</c:v>
                </c:pt>
                <c:pt idx="257">
                  <c:v>23.25</c:v>
                </c:pt>
                <c:pt idx="258">
                  <c:v>23.25</c:v>
                </c:pt>
                <c:pt idx="259">
                  <c:v>23.25</c:v>
                </c:pt>
                <c:pt idx="260">
                  <c:v>23.25</c:v>
                </c:pt>
                <c:pt idx="261">
                  <c:v>23.25</c:v>
                </c:pt>
                <c:pt idx="262">
                  <c:v>23.26</c:v>
                </c:pt>
                <c:pt idx="263">
                  <c:v>23.26</c:v>
                </c:pt>
                <c:pt idx="264">
                  <c:v>23.26</c:v>
                </c:pt>
                <c:pt idx="265">
                  <c:v>23.26</c:v>
                </c:pt>
                <c:pt idx="266">
                  <c:v>23.26</c:v>
                </c:pt>
                <c:pt idx="267">
                  <c:v>23.26</c:v>
                </c:pt>
                <c:pt idx="268">
                  <c:v>23.26</c:v>
                </c:pt>
                <c:pt idx="269">
                  <c:v>23.26</c:v>
                </c:pt>
                <c:pt idx="270">
                  <c:v>23.26</c:v>
                </c:pt>
                <c:pt idx="271">
                  <c:v>23.26</c:v>
                </c:pt>
                <c:pt idx="272">
                  <c:v>23.26</c:v>
                </c:pt>
                <c:pt idx="273">
                  <c:v>23.26</c:v>
                </c:pt>
                <c:pt idx="274">
                  <c:v>23.26</c:v>
                </c:pt>
                <c:pt idx="275">
                  <c:v>23.26</c:v>
                </c:pt>
                <c:pt idx="276">
                  <c:v>23.26</c:v>
                </c:pt>
                <c:pt idx="277">
                  <c:v>23.27</c:v>
                </c:pt>
                <c:pt idx="278">
                  <c:v>23.27</c:v>
                </c:pt>
                <c:pt idx="279">
                  <c:v>23.27</c:v>
                </c:pt>
                <c:pt idx="280">
                  <c:v>23.27</c:v>
                </c:pt>
                <c:pt idx="281">
                  <c:v>23.27</c:v>
                </c:pt>
                <c:pt idx="282">
                  <c:v>23.27</c:v>
                </c:pt>
                <c:pt idx="283">
                  <c:v>23.27</c:v>
                </c:pt>
                <c:pt idx="284">
                  <c:v>23.27</c:v>
                </c:pt>
                <c:pt idx="285">
                  <c:v>23.27</c:v>
                </c:pt>
                <c:pt idx="286">
                  <c:v>23.27</c:v>
                </c:pt>
                <c:pt idx="287">
                  <c:v>23.27</c:v>
                </c:pt>
                <c:pt idx="288">
                  <c:v>23.27</c:v>
                </c:pt>
                <c:pt idx="289">
                  <c:v>23.27</c:v>
                </c:pt>
                <c:pt idx="290">
                  <c:v>23.27</c:v>
                </c:pt>
                <c:pt idx="291">
                  <c:v>23.27</c:v>
                </c:pt>
                <c:pt idx="292">
                  <c:v>23.27</c:v>
                </c:pt>
                <c:pt idx="293">
                  <c:v>23.27</c:v>
                </c:pt>
                <c:pt idx="294">
                  <c:v>23.27</c:v>
                </c:pt>
                <c:pt idx="295">
                  <c:v>23.27</c:v>
                </c:pt>
                <c:pt idx="296">
                  <c:v>23.27</c:v>
                </c:pt>
                <c:pt idx="297">
                  <c:v>23.27</c:v>
                </c:pt>
                <c:pt idx="298">
                  <c:v>23.27</c:v>
                </c:pt>
                <c:pt idx="299">
                  <c:v>23.27</c:v>
                </c:pt>
                <c:pt idx="300">
                  <c:v>23.27</c:v>
                </c:pt>
                <c:pt idx="301">
                  <c:v>23.27</c:v>
                </c:pt>
                <c:pt idx="302">
                  <c:v>23.27</c:v>
                </c:pt>
                <c:pt idx="303">
                  <c:v>23.27</c:v>
                </c:pt>
                <c:pt idx="304">
                  <c:v>23.28</c:v>
                </c:pt>
                <c:pt idx="305">
                  <c:v>23.27</c:v>
                </c:pt>
                <c:pt idx="306">
                  <c:v>23.28</c:v>
                </c:pt>
                <c:pt idx="307">
                  <c:v>23.28</c:v>
                </c:pt>
                <c:pt idx="308">
                  <c:v>23.28</c:v>
                </c:pt>
                <c:pt idx="309">
                  <c:v>23.28</c:v>
                </c:pt>
                <c:pt idx="310">
                  <c:v>23.28</c:v>
                </c:pt>
                <c:pt idx="311">
                  <c:v>23.28</c:v>
                </c:pt>
                <c:pt idx="312">
                  <c:v>23.28</c:v>
                </c:pt>
                <c:pt idx="313">
                  <c:v>23.28</c:v>
                </c:pt>
                <c:pt idx="314">
                  <c:v>23.28</c:v>
                </c:pt>
                <c:pt idx="315">
                  <c:v>23.28</c:v>
                </c:pt>
                <c:pt idx="316">
                  <c:v>23.28</c:v>
                </c:pt>
                <c:pt idx="317">
                  <c:v>23.28</c:v>
                </c:pt>
                <c:pt idx="318">
                  <c:v>23.28</c:v>
                </c:pt>
                <c:pt idx="319">
                  <c:v>23.28</c:v>
                </c:pt>
                <c:pt idx="320">
                  <c:v>23.29</c:v>
                </c:pt>
                <c:pt idx="321">
                  <c:v>23.29</c:v>
                </c:pt>
                <c:pt idx="322">
                  <c:v>23.29</c:v>
                </c:pt>
                <c:pt idx="323">
                  <c:v>23.29</c:v>
                </c:pt>
                <c:pt idx="324">
                  <c:v>23.29</c:v>
                </c:pt>
                <c:pt idx="325">
                  <c:v>23.29</c:v>
                </c:pt>
                <c:pt idx="326">
                  <c:v>23.29</c:v>
                </c:pt>
                <c:pt idx="327">
                  <c:v>23.29</c:v>
                </c:pt>
                <c:pt idx="328">
                  <c:v>23.29</c:v>
                </c:pt>
                <c:pt idx="329">
                  <c:v>23.29</c:v>
                </c:pt>
                <c:pt idx="330">
                  <c:v>23.28</c:v>
                </c:pt>
                <c:pt idx="331">
                  <c:v>23.28</c:v>
                </c:pt>
                <c:pt idx="332">
                  <c:v>23.28</c:v>
                </c:pt>
                <c:pt idx="333">
                  <c:v>23.28</c:v>
                </c:pt>
                <c:pt idx="334">
                  <c:v>23.28</c:v>
                </c:pt>
                <c:pt idx="335">
                  <c:v>23.28</c:v>
                </c:pt>
                <c:pt idx="336">
                  <c:v>23.28</c:v>
                </c:pt>
                <c:pt idx="337">
                  <c:v>23.28</c:v>
                </c:pt>
                <c:pt idx="338">
                  <c:v>23.28</c:v>
                </c:pt>
                <c:pt idx="339">
                  <c:v>23.28</c:v>
                </c:pt>
                <c:pt idx="340">
                  <c:v>23.28</c:v>
                </c:pt>
                <c:pt idx="341">
                  <c:v>23.27</c:v>
                </c:pt>
                <c:pt idx="342">
                  <c:v>23.27</c:v>
                </c:pt>
                <c:pt idx="343">
                  <c:v>23.27</c:v>
                </c:pt>
                <c:pt idx="344">
                  <c:v>23.26</c:v>
                </c:pt>
                <c:pt idx="345">
                  <c:v>23.26</c:v>
                </c:pt>
                <c:pt idx="346">
                  <c:v>23.26</c:v>
                </c:pt>
                <c:pt idx="347">
                  <c:v>23.26</c:v>
                </c:pt>
                <c:pt idx="348">
                  <c:v>23.26</c:v>
                </c:pt>
                <c:pt idx="349">
                  <c:v>23.26</c:v>
                </c:pt>
                <c:pt idx="350">
                  <c:v>23.26</c:v>
                </c:pt>
                <c:pt idx="351">
                  <c:v>23.26</c:v>
                </c:pt>
                <c:pt idx="352">
                  <c:v>23.26</c:v>
                </c:pt>
                <c:pt idx="353">
                  <c:v>23.26</c:v>
                </c:pt>
                <c:pt idx="354">
                  <c:v>23.26</c:v>
                </c:pt>
                <c:pt idx="355">
                  <c:v>23.26</c:v>
                </c:pt>
                <c:pt idx="356">
                  <c:v>23.26</c:v>
                </c:pt>
                <c:pt idx="357">
                  <c:v>23.26</c:v>
                </c:pt>
                <c:pt idx="358">
                  <c:v>23.25</c:v>
                </c:pt>
                <c:pt idx="359">
                  <c:v>23.25</c:v>
                </c:pt>
                <c:pt idx="360">
                  <c:v>23.25</c:v>
                </c:pt>
                <c:pt idx="361">
                  <c:v>23.25</c:v>
                </c:pt>
                <c:pt idx="362">
                  <c:v>23.25</c:v>
                </c:pt>
                <c:pt idx="363">
                  <c:v>23.25</c:v>
                </c:pt>
                <c:pt idx="364">
                  <c:v>23.25</c:v>
                </c:pt>
                <c:pt idx="365">
                  <c:v>23.25</c:v>
                </c:pt>
                <c:pt idx="366">
                  <c:v>23.25</c:v>
                </c:pt>
                <c:pt idx="367">
                  <c:v>23.25</c:v>
                </c:pt>
                <c:pt idx="368">
                  <c:v>23.25</c:v>
                </c:pt>
                <c:pt idx="369">
                  <c:v>23.25</c:v>
                </c:pt>
                <c:pt idx="370">
                  <c:v>23.26</c:v>
                </c:pt>
                <c:pt idx="371">
                  <c:v>23.25</c:v>
                </c:pt>
                <c:pt idx="372">
                  <c:v>23.25</c:v>
                </c:pt>
                <c:pt idx="373">
                  <c:v>23.25</c:v>
                </c:pt>
                <c:pt idx="374">
                  <c:v>23.26</c:v>
                </c:pt>
                <c:pt idx="375">
                  <c:v>23.26</c:v>
                </c:pt>
                <c:pt idx="376">
                  <c:v>23.26</c:v>
                </c:pt>
                <c:pt idx="377">
                  <c:v>23.26</c:v>
                </c:pt>
                <c:pt idx="378">
                  <c:v>23.26</c:v>
                </c:pt>
                <c:pt idx="379">
                  <c:v>23.26</c:v>
                </c:pt>
                <c:pt idx="380">
                  <c:v>23.26</c:v>
                </c:pt>
                <c:pt idx="381">
                  <c:v>23.26</c:v>
                </c:pt>
                <c:pt idx="382">
                  <c:v>23.26</c:v>
                </c:pt>
                <c:pt idx="383">
                  <c:v>23.26</c:v>
                </c:pt>
                <c:pt idx="384">
                  <c:v>23.26</c:v>
                </c:pt>
                <c:pt idx="385">
                  <c:v>23.26</c:v>
                </c:pt>
                <c:pt idx="386">
                  <c:v>23.26</c:v>
                </c:pt>
                <c:pt idx="387">
                  <c:v>23.26</c:v>
                </c:pt>
                <c:pt idx="388">
                  <c:v>23.26</c:v>
                </c:pt>
                <c:pt idx="389">
                  <c:v>23.26</c:v>
                </c:pt>
                <c:pt idx="390">
                  <c:v>23.26</c:v>
                </c:pt>
                <c:pt idx="391">
                  <c:v>23.26</c:v>
                </c:pt>
                <c:pt idx="392">
                  <c:v>23.26</c:v>
                </c:pt>
                <c:pt idx="393">
                  <c:v>23.26</c:v>
                </c:pt>
                <c:pt idx="394">
                  <c:v>23.25</c:v>
                </c:pt>
                <c:pt idx="395">
                  <c:v>23.25</c:v>
                </c:pt>
                <c:pt idx="396">
                  <c:v>23.25</c:v>
                </c:pt>
                <c:pt idx="397">
                  <c:v>23.25</c:v>
                </c:pt>
                <c:pt idx="398">
                  <c:v>23.25</c:v>
                </c:pt>
                <c:pt idx="399">
                  <c:v>23.25</c:v>
                </c:pt>
                <c:pt idx="400">
                  <c:v>23.25</c:v>
                </c:pt>
                <c:pt idx="401">
                  <c:v>23.25</c:v>
                </c:pt>
                <c:pt idx="402">
                  <c:v>23.25</c:v>
                </c:pt>
                <c:pt idx="403">
                  <c:v>23.25</c:v>
                </c:pt>
                <c:pt idx="404">
                  <c:v>23.25</c:v>
                </c:pt>
                <c:pt idx="405">
                  <c:v>23.25</c:v>
                </c:pt>
                <c:pt idx="406">
                  <c:v>23.25</c:v>
                </c:pt>
                <c:pt idx="407">
                  <c:v>23.25</c:v>
                </c:pt>
                <c:pt idx="408">
                  <c:v>23.25</c:v>
                </c:pt>
                <c:pt idx="409">
                  <c:v>23.25</c:v>
                </c:pt>
                <c:pt idx="410">
                  <c:v>23.25</c:v>
                </c:pt>
                <c:pt idx="411">
                  <c:v>23.25</c:v>
                </c:pt>
                <c:pt idx="412">
                  <c:v>23.25</c:v>
                </c:pt>
                <c:pt idx="413">
                  <c:v>23.25</c:v>
                </c:pt>
                <c:pt idx="414">
                  <c:v>23.25</c:v>
                </c:pt>
                <c:pt idx="415">
                  <c:v>23.25</c:v>
                </c:pt>
                <c:pt idx="416">
                  <c:v>23.25</c:v>
                </c:pt>
                <c:pt idx="417">
                  <c:v>23.25</c:v>
                </c:pt>
                <c:pt idx="418">
                  <c:v>23.26</c:v>
                </c:pt>
                <c:pt idx="419">
                  <c:v>23.26</c:v>
                </c:pt>
                <c:pt idx="420">
                  <c:v>23.26</c:v>
                </c:pt>
                <c:pt idx="421">
                  <c:v>23.26</c:v>
                </c:pt>
                <c:pt idx="422">
                  <c:v>23.26</c:v>
                </c:pt>
                <c:pt idx="423">
                  <c:v>23.26</c:v>
                </c:pt>
                <c:pt idx="424">
                  <c:v>23.26</c:v>
                </c:pt>
                <c:pt idx="425">
                  <c:v>23.26</c:v>
                </c:pt>
                <c:pt idx="426">
                  <c:v>23.26</c:v>
                </c:pt>
                <c:pt idx="427">
                  <c:v>23.26</c:v>
                </c:pt>
                <c:pt idx="428">
                  <c:v>23.26</c:v>
                </c:pt>
                <c:pt idx="429">
                  <c:v>23.27</c:v>
                </c:pt>
                <c:pt idx="430">
                  <c:v>23.27</c:v>
                </c:pt>
                <c:pt idx="431">
                  <c:v>23.27</c:v>
                </c:pt>
                <c:pt idx="432">
                  <c:v>23.27</c:v>
                </c:pt>
                <c:pt idx="433">
                  <c:v>23.27</c:v>
                </c:pt>
                <c:pt idx="434">
                  <c:v>23.27</c:v>
                </c:pt>
                <c:pt idx="435">
                  <c:v>23.27</c:v>
                </c:pt>
                <c:pt idx="436">
                  <c:v>23.27</c:v>
                </c:pt>
                <c:pt idx="437">
                  <c:v>23.27</c:v>
                </c:pt>
                <c:pt idx="438">
                  <c:v>23.27</c:v>
                </c:pt>
                <c:pt idx="439">
                  <c:v>23.27</c:v>
                </c:pt>
                <c:pt idx="440">
                  <c:v>23.28</c:v>
                </c:pt>
                <c:pt idx="441">
                  <c:v>23.28</c:v>
                </c:pt>
                <c:pt idx="442">
                  <c:v>23.28</c:v>
                </c:pt>
                <c:pt idx="443">
                  <c:v>23.28</c:v>
                </c:pt>
                <c:pt idx="444">
                  <c:v>23.28</c:v>
                </c:pt>
                <c:pt idx="445">
                  <c:v>23.28</c:v>
                </c:pt>
                <c:pt idx="446">
                  <c:v>23.28</c:v>
                </c:pt>
                <c:pt idx="447">
                  <c:v>23.28</c:v>
                </c:pt>
                <c:pt idx="448">
                  <c:v>23.28</c:v>
                </c:pt>
                <c:pt idx="449">
                  <c:v>23.28</c:v>
                </c:pt>
                <c:pt idx="450">
                  <c:v>23.29</c:v>
                </c:pt>
                <c:pt idx="451">
                  <c:v>23.29</c:v>
                </c:pt>
                <c:pt idx="452">
                  <c:v>23.29</c:v>
                </c:pt>
                <c:pt idx="453">
                  <c:v>23.29</c:v>
                </c:pt>
                <c:pt idx="454">
                  <c:v>23.29</c:v>
                </c:pt>
                <c:pt idx="455">
                  <c:v>23.29</c:v>
                </c:pt>
                <c:pt idx="456">
                  <c:v>23.29</c:v>
                </c:pt>
                <c:pt idx="457">
                  <c:v>23.29</c:v>
                </c:pt>
                <c:pt idx="458">
                  <c:v>23.29</c:v>
                </c:pt>
                <c:pt idx="459">
                  <c:v>23.29</c:v>
                </c:pt>
                <c:pt idx="460">
                  <c:v>23.29</c:v>
                </c:pt>
                <c:pt idx="461">
                  <c:v>23.3</c:v>
                </c:pt>
                <c:pt idx="462">
                  <c:v>23.3</c:v>
                </c:pt>
                <c:pt idx="463">
                  <c:v>23.3</c:v>
                </c:pt>
                <c:pt idx="464">
                  <c:v>23.3</c:v>
                </c:pt>
                <c:pt idx="465">
                  <c:v>23.3</c:v>
                </c:pt>
                <c:pt idx="466">
                  <c:v>23.3</c:v>
                </c:pt>
                <c:pt idx="467">
                  <c:v>23.3</c:v>
                </c:pt>
                <c:pt idx="468">
                  <c:v>23.3</c:v>
                </c:pt>
                <c:pt idx="469">
                  <c:v>23.3</c:v>
                </c:pt>
                <c:pt idx="470">
                  <c:v>23.3</c:v>
                </c:pt>
                <c:pt idx="471">
                  <c:v>23.3</c:v>
                </c:pt>
                <c:pt idx="472">
                  <c:v>23.3</c:v>
                </c:pt>
                <c:pt idx="473">
                  <c:v>23.3</c:v>
                </c:pt>
                <c:pt idx="474">
                  <c:v>23.3</c:v>
                </c:pt>
                <c:pt idx="475">
                  <c:v>23.3</c:v>
                </c:pt>
                <c:pt idx="476">
                  <c:v>23.3</c:v>
                </c:pt>
                <c:pt idx="477">
                  <c:v>23.3</c:v>
                </c:pt>
                <c:pt idx="478">
                  <c:v>23.3</c:v>
                </c:pt>
                <c:pt idx="479">
                  <c:v>23.3</c:v>
                </c:pt>
                <c:pt idx="480">
                  <c:v>23.3</c:v>
                </c:pt>
                <c:pt idx="481">
                  <c:v>23.3</c:v>
                </c:pt>
                <c:pt idx="482">
                  <c:v>23.3</c:v>
                </c:pt>
                <c:pt idx="483">
                  <c:v>23.31</c:v>
                </c:pt>
                <c:pt idx="484">
                  <c:v>23.31</c:v>
                </c:pt>
                <c:pt idx="485">
                  <c:v>23.31</c:v>
                </c:pt>
                <c:pt idx="486">
                  <c:v>23.31</c:v>
                </c:pt>
                <c:pt idx="487">
                  <c:v>23.31</c:v>
                </c:pt>
                <c:pt idx="488">
                  <c:v>23.31</c:v>
                </c:pt>
                <c:pt idx="489">
                  <c:v>23.31</c:v>
                </c:pt>
                <c:pt idx="490">
                  <c:v>23.31</c:v>
                </c:pt>
                <c:pt idx="491">
                  <c:v>23.31</c:v>
                </c:pt>
                <c:pt idx="492">
                  <c:v>23.31</c:v>
                </c:pt>
                <c:pt idx="493">
                  <c:v>23.31</c:v>
                </c:pt>
                <c:pt idx="494">
                  <c:v>23.31</c:v>
                </c:pt>
                <c:pt idx="495">
                  <c:v>23.31</c:v>
                </c:pt>
                <c:pt idx="496">
                  <c:v>23.32</c:v>
                </c:pt>
                <c:pt idx="497">
                  <c:v>23.32</c:v>
                </c:pt>
                <c:pt idx="498">
                  <c:v>23.32</c:v>
                </c:pt>
                <c:pt idx="499">
                  <c:v>23.32</c:v>
                </c:pt>
                <c:pt idx="500">
                  <c:v>23.32</c:v>
                </c:pt>
                <c:pt idx="501">
                  <c:v>23.32</c:v>
                </c:pt>
                <c:pt idx="502">
                  <c:v>23.32</c:v>
                </c:pt>
                <c:pt idx="503">
                  <c:v>23.32</c:v>
                </c:pt>
                <c:pt idx="504">
                  <c:v>23.32</c:v>
                </c:pt>
                <c:pt idx="505">
                  <c:v>23.32</c:v>
                </c:pt>
                <c:pt idx="506">
                  <c:v>23.32</c:v>
                </c:pt>
                <c:pt idx="507">
                  <c:v>23.32</c:v>
                </c:pt>
                <c:pt idx="508">
                  <c:v>23.32</c:v>
                </c:pt>
                <c:pt idx="509">
                  <c:v>23.32</c:v>
                </c:pt>
                <c:pt idx="510">
                  <c:v>23.32</c:v>
                </c:pt>
                <c:pt idx="511">
                  <c:v>23.33</c:v>
                </c:pt>
                <c:pt idx="512">
                  <c:v>23.33</c:v>
                </c:pt>
                <c:pt idx="513">
                  <c:v>23.33</c:v>
                </c:pt>
                <c:pt idx="514">
                  <c:v>23.33</c:v>
                </c:pt>
                <c:pt idx="515">
                  <c:v>23.33</c:v>
                </c:pt>
                <c:pt idx="516">
                  <c:v>23.33</c:v>
                </c:pt>
                <c:pt idx="517">
                  <c:v>23.33</c:v>
                </c:pt>
                <c:pt idx="518">
                  <c:v>23.33</c:v>
                </c:pt>
                <c:pt idx="519">
                  <c:v>23.33</c:v>
                </c:pt>
                <c:pt idx="520">
                  <c:v>23.33</c:v>
                </c:pt>
                <c:pt idx="521">
                  <c:v>23.33</c:v>
                </c:pt>
                <c:pt idx="522">
                  <c:v>23.34</c:v>
                </c:pt>
                <c:pt idx="523">
                  <c:v>23.34</c:v>
                </c:pt>
                <c:pt idx="524">
                  <c:v>23.34</c:v>
                </c:pt>
                <c:pt idx="525">
                  <c:v>23.34</c:v>
                </c:pt>
                <c:pt idx="526">
                  <c:v>23.34</c:v>
                </c:pt>
                <c:pt idx="527">
                  <c:v>23.34</c:v>
                </c:pt>
                <c:pt idx="528">
                  <c:v>23.34</c:v>
                </c:pt>
                <c:pt idx="529">
                  <c:v>23.34</c:v>
                </c:pt>
                <c:pt idx="530">
                  <c:v>23.34</c:v>
                </c:pt>
                <c:pt idx="531">
                  <c:v>23.34</c:v>
                </c:pt>
                <c:pt idx="532">
                  <c:v>23.34</c:v>
                </c:pt>
                <c:pt idx="533">
                  <c:v>23.34</c:v>
                </c:pt>
                <c:pt idx="534">
                  <c:v>23.34</c:v>
                </c:pt>
                <c:pt idx="535">
                  <c:v>23.34</c:v>
                </c:pt>
                <c:pt idx="536">
                  <c:v>23.34</c:v>
                </c:pt>
                <c:pt idx="537">
                  <c:v>23.34</c:v>
                </c:pt>
                <c:pt idx="538">
                  <c:v>23.35</c:v>
                </c:pt>
                <c:pt idx="539">
                  <c:v>23.35</c:v>
                </c:pt>
                <c:pt idx="540">
                  <c:v>23.35</c:v>
                </c:pt>
                <c:pt idx="541">
                  <c:v>23.35</c:v>
                </c:pt>
                <c:pt idx="542">
                  <c:v>23.35</c:v>
                </c:pt>
                <c:pt idx="543">
                  <c:v>23.35</c:v>
                </c:pt>
                <c:pt idx="544">
                  <c:v>23.35</c:v>
                </c:pt>
                <c:pt idx="545">
                  <c:v>23.35</c:v>
                </c:pt>
                <c:pt idx="546">
                  <c:v>23.35</c:v>
                </c:pt>
                <c:pt idx="547">
                  <c:v>23.35</c:v>
                </c:pt>
                <c:pt idx="548">
                  <c:v>23.35</c:v>
                </c:pt>
                <c:pt idx="549">
                  <c:v>23.35</c:v>
                </c:pt>
                <c:pt idx="550">
                  <c:v>23.35</c:v>
                </c:pt>
                <c:pt idx="551">
                  <c:v>23.35</c:v>
                </c:pt>
                <c:pt idx="552">
                  <c:v>23.36</c:v>
                </c:pt>
                <c:pt idx="553">
                  <c:v>23.36</c:v>
                </c:pt>
                <c:pt idx="554">
                  <c:v>23.36</c:v>
                </c:pt>
                <c:pt idx="555">
                  <c:v>23.36</c:v>
                </c:pt>
                <c:pt idx="556">
                  <c:v>23.36</c:v>
                </c:pt>
                <c:pt idx="557">
                  <c:v>23.37</c:v>
                </c:pt>
                <c:pt idx="558">
                  <c:v>23.37</c:v>
                </c:pt>
                <c:pt idx="559">
                  <c:v>23.37</c:v>
                </c:pt>
                <c:pt idx="560">
                  <c:v>23.37</c:v>
                </c:pt>
                <c:pt idx="561">
                  <c:v>23.38</c:v>
                </c:pt>
                <c:pt idx="562">
                  <c:v>23.38</c:v>
                </c:pt>
                <c:pt idx="563">
                  <c:v>23.38</c:v>
                </c:pt>
                <c:pt idx="564">
                  <c:v>23.39</c:v>
                </c:pt>
                <c:pt idx="565">
                  <c:v>23.4</c:v>
                </c:pt>
                <c:pt idx="566">
                  <c:v>23.4</c:v>
                </c:pt>
                <c:pt idx="567">
                  <c:v>23.4</c:v>
                </c:pt>
                <c:pt idx="568">
                  <c:v>23.41</c:v>
                </c:pt>
                <c:pt idx="569">
                  <c:v>23.41</c:v>
                </c:pt>
                <c:pt idx="570">
                  <c:v>23.41</c:v>
                </c:pt>
                <c:pt idx="571">
                  <c:v>23.41</c:v>
                </c:pt>
                <c:pt idx="572">
                  <c:v>23.41</c:v>
                </c:pt>
                <c:pt idx="573">
                  <c:v>23.42</c:v>
                </c:pt>
                <c:pt idx="574">
                  <c:v>23.42</c:v>
                </c:pt>
                <c:pt idx="575">
                  <c:v>23.42</c:v>
                </c:pt>
                <c:pt idx="576">
                  <c:v>23.42</c:v>
                </c:pt>
                <c:pt idx="577">
                  <c:v>23.42</c:v>
                </c:pt>
                <c:pt idx="578">
                  <c:v>23.42</c:v>
                </c:pt>
                <c:pt idx="579">
                  <c:v>23.42</c:v>
                </c:pt>
                <c:pt idx="580">
                  <c:v>23.42</c:v>
                </c:pt>
                <c:pt idx="581">
                  <c:v>23.42</c:v>
                </c:pt>
                <c:pt idx="582">
                  <c:v>23.42</c:v>
                </c:pt>
                <c:pt idx="583">
                  <c:v>23.42</c:v>
                </c:pt>
                <c:pt idx="584">
                  <c:v>23.42</c:v>
                </c:pt>
                <c:pt idx="585">
                  <c:v>23.42</c:v>
                </c:pt>
                <c:pt idx="586">
                  <c:v>23.42</c:v>
                </c:pt>
                <c:pt idx="587">
                  <c:v>23.42</c:v>
                </c:pt>
                <c:pt idx="588">
                  <c:v>23.42</c:v>
                </c:pt>
                <c:pt idx="589">
                  <c:v>23.42</c:v>
                </c:pt>
                <c:pt idx="590">
                  <c:v>23.42</c:v>
                </c:pt>
                <c:pt idx="591">
                  <c:v>23.42</c:v>
                </c:pt>
                <c:pt idx="592">
                  <c:v>23.42</c:v>
                </c:pt>
                <c:pt idx="593">
                  <c:v>23.42</c:v>
                </c:pt>
                <c:pt idx="594">
                  <c:v>23.42</c:v>
                </c:pt>
                <c:pt idx="595">
                  <c:v>23.42</c:v>
                </c:pt>
                <c:pt idx="596">
                  <c:v>23.42</c:v>
                </c:pt>
                <c:pt idx="597">
                  <c:v>23.42</c:v>
                </c:pt>
                <c:pt idx="598">
                  <c:v>23.43</c:v>
                </c:pt>
                <c:pt idx="599">
                  <c:v>23.43</c:v>
                </c:pt>
                <c:pt idx="600">
                  <c:v>23.43</c:v>
                </c:pt>
                <c:pt idx="601">
                  <c:v>23.43</c:v>
                </c:pt>
                <c:pt idx="602">
                  <c:v>23.43</c:v>
                </c:pt>
                <c:pt idx="603">
                  <c:v>23.43</c:v>
                </c:pt>
                <c:pt idx="604">
                  <c:v>23.43</c:v>
                </c:pt>
                <c:pt idx="605">
                  <c:v>23.43</c:v>
                </c:pt>
                <c:pt idx="606">
                  <c:v>23.43</c:v>
                </c:pt>
                <c:pt idx="607">
                  <c:v>23.43</c:v>
                </c:pt>
                <c:pt idx="608">
                  <c:v>23.43</c:v>
                </c:pt>
                <c:pt idx="609">
                  <c:v>23.44</c:v>
                </c:pt>
                <c:pt idx="610">
                  <c:v>23.44</c:v>
                </c:pt>
                <c:pt idx="611">
                  <c:v>23.44</c:v>
                </c:pt>
                <c:pt idx="612">
                  <c:v>23.44</c:v>
                </c:pt>
                <c:pt idx="613">
                  <c:v>23.44</c:v>
                </c:pt>
                <c:pt idx="614">
                  <c:v>23.44</c:v>
                </c:pt>
                <c:pt idx="615">
                  <c:v>23.44</c:v>
                </c:pt>
                <c:pt idx="616">
                  <c:v>23.44</c:v>
                </c:pt>
                <c:pt idx="617">
                  <c:v>23.44</c:v>
                </c:pt>
                <c:pt idx="618">
                  <c:v>23.44</c:v>
                </c:pt>
                <c:pt idx="619">
                  <c:v>23.44</c:v>
                </c:pt>
                <c:pt idx="620">
                  <c:v>23.44</c:v>
                </c:pt>
                <c:pt idx="621">
                  <c:v>23.44</c:v>
                </c:pt>
                <c:pt idx="622">
                  <c:v>23.44</c:v>
                </c:pt>
                <c:pt idx="623">
                  <c:v>23.44</c:v>
                </c:pt>
                <c:pt idx="624">
                  <c:v>23.44</c:v>
                </c:pt>
                <c:pt idx="625">
                  <c:v>23.45</c:v>
                </c:pt>
                <c:pt idx="626">
                  <c:v>23.45</c:v>
                </c:pt>
                <c:pt idx="627">
                  <c:v>23.45</c:v>
                </c:pt>
                <c:pt idx="628">
                  <c:v>23.45</c:v>
                </c:pt>
                <c:pt idx="629">
                  <c:v>23.45</c:v>
                </c:pt>
                <c:pt idx="630">
                  <c:v>23.45</c:v>
                </c:pt>
                <c:pt idx="631">
                  <c:v>23.45</c:v>
                </c:pt>
                <c:pt idx="632">
                  <c:v>23.45</c:v>
                </c:pt>
                <c:pt idx="633">
                  <c:v>23.45</c:v>
                </c:pt>
                <c:pt idx="634">
                  <c:v>23.45</c:v>
                </c:pt>
                <c:pt idx="635">
                  <c:v>23.45</c:v>
                </c:pt>
                <c:pt idx="636">
                  <c:v>23.45</c:v>
                </c:pt>
                <c:pt idx="637">
                  <c:v>23.45</c:v>
                </c:pt>
                <c:pt idx="638">
                  <c:v>23.45</c:v>
                </c:pt>
                <c:pt idx="639">
                  <c:v>23.45</c:v>
                </c:pt>
                <c:pt idx="640">
                  <c:v>23.45</c:v>
                </c:pt>
                <c:pt idx="641">
                  <c:v>23.45</c:v>
                </c:pt>
                <c:pt idx="642">
                  <c:v>23.45</c:v>
                </c:pt>
                <c:pt idx="643">
                  <c:v>23.45</c:v>
                </c:pt>
                <c:pt idx="644">
                  <c:v>23.45</c:v>
                </c:pt>
                <c:pt idx="645">
                  <c:v>23.45</c:v>
                </c:pt>
                <c:pt idx="646">
                  <c:v>23.45</c:v>
                </c:pt>
                <c:pt idx="647">
                  <c:v>23.45</c:v>
                </c:pt>
                <c:pt idx="648">
                  <c:v>23.45</c:v>
                </c:pt>
                <c:pt idx="649">
                  <c:v>23.45</c:v>
                </c:pt>
                <c:pt idx="650">
                  <c:v>23.45</c:v>
                </c:pt>
                <c:pt idx="651">
                  <c:v>23.45</c:v>
                </c:pt>
                <c:pt idx="652">
                  <c:v>23.45</c:v>
                </c:pt>
                <c:pt idx="653">
                  <c:v>23.45</c:v>
                </c:pt>
                <c:pt idx="654">
                  <c:v>23.45</c:v>
                </c:pt>
                <c:pt idx="655">
                  <c:v>23.45</c:v>
                </c:pt>
                <c:pt idx="656">
                  <c:v>23.45</c:v>
                </c:pt>
                <c:pt idx="657">
                  <c:v>23.45</c:v>
                </c:pt>
                <c:pt idx="658">
                  <c:v>23.45</c:v>
                </c:pt>
                <c:pt idx="659">
                  <c:v>23.45</c:v>
                </c:pt>
                <c:pt idx="660">
                  <c:v>23.45</c:v>
                </c:pt>
                <c:pt idx="661">
                  <c:v>23.45</c:v>
                </c:pt>
                <c:pt idx="662">
                  <c:v>23.45</c:v>
                </c:pt>
                <c:pt idx="663">
                  <c:v>23.44</c:v>
                </c:pt>
                <c:pt idx="664">
                  <c:v>23.45</c:v>
                </c:pt>
                <c:pt idx="665">
                  <c:v>23.44</c:v>
                </c:pt>
                <c:pt idx="666">
                  <c:v>23.44</c:v>
                </c:pt>
                <c:pt idx="667">
                  <c:v>23.44</c:v>
                </c:pt>
                <c:pt idx="668">
                  <c:v>23.44</c:v>
                </c:pt>
                <c:pt idx="669">
                  <c:v>23.44</c:v>
                </c:pt>
                <c:pt idx="670">
                  <c:v>23.44</c:v>
                </c:pt>
                <c:pt idx="671">
                  <c:v>23.44</c:v>
                </c:pt>
                <c:pt idx="672">
                  <c:v>23.45</c:v>
                </c:pt>
                <c:pt idx="673">
                  <c:v>23.45</c:v>
                </c:pt>
                <c:pt idx="674">
                  <c:v>23.45</c:v>
                </c:pt>
                <c:pt idx="675">
                  <c:v>23.45</c:v>
                </c:pt>
                <c:pt idx="676">
                  <c:v>23.45</c:v>
                </c:pt>
                <c:pt idx="677">
                  <c:v>23.45</c:v>
                </c:pt>
                <c:pt idx="678">
                  <c:v>23.45</c:v>
                </c:pt>
                <c:pt idx="679">
                  <c:v>23.45</c:v>
                </c:pt>
                <c:pt idx="680">
                  <c:v>23.45</c:v>
                </c:pt>
                <c:pt idx="681">
                  <c:v>23.45</c:v>
                </c:pt>
                <c:pt idx="682">
                  <c:v>23.45</c:v>
                </c:pt>
                <c:pt idx="683">
                  <c:v>23.45</c:v>
                </c:pt>
                <c:pt idx="684">
                  <c:v>23.45</c:v>
                </c:pt>
                <c:pt idx="685">
                  <c:v>23.45</c:v>
                </c:pt>
                <c:pt idx="686">
                  <c:v>23.45</c:v>
                </c:pt>
                <c:pt idx="687">
                  <c:v>23.45</c:v>
                </c:pt>
                <c:pt idx="688">
                  <c:v>23.46</c:v>
                </c:pt>
                <c:pt idx="689">
                  <c:v>23.46</c:v>
                </c:pt>
                <c:pt idx="690">
                  <c:v>23.46</c:v>
                </c:pt>
                <c:pt idx="691">
                  <c:v>23.46</c:v>
                </c:pt>
                <c:pt idx="692">
                  <c:v>23.46</c:v>
                </c:pt>
                <c:pt idx="693">
                  <c:v>23.46</c:v>
                </c:pt>
                <c:pt idx="694">
                  <c:v>23.46</c:v>
                </c:pt>
                <c:pt idx="695">
                  <c:v>23.46</c:v>
                </c:pt>
                <c:pt idx="696">
                  <c:v>23.46</c:v>
                </c:pt>
                <c:pt idx="697">
                  <c:v>23.46</c:v>
                </c:pt>
                <c:pt idx="698">
                  <c:v>23.46</c:v>
                </c:pt>
                <c:pt idx="699">
                  <c:v>23.46</c:v>
                </c:pt>
                <c:pt idx="700">
                  <c:v>23.46</c:v>
                </c:pt>
                <c:pt idx="701">
                  <c:v>23.46</c:v>
                </c:pt>
                <c:pt idx="702">
                  <c:v>23.46</c:v>
                </c:pt>
                <c:pt idx="703">
                  <c:v>23.46</c:v>
                </c:pt>
                <c:pt idx="704">
                  <c:v>23.46</c:v>
                </c:pt>
                <c:pt idx="705">
                  <c:v>23.46</c:v>
                </c:pt>
                <c:pt idx="706">
                  <c:v>23.46</c:v>
                </c:pt>
                <c:pt idx="707">
                  <c:v>23.46</c:v>
                </c:pt>
                <c:pt idx="708">
                  <c:v>23.46</c:v>
                </c:pt>
                <c:pt idx="709">
                  <c:v>23.46</c:v>
                </c:pt>
                <c:pt idx="710">
                  <c:v>23.46</c:v>
                </c:pt>
                <c:pt idx="711">
                  <c:v>23.46</c:v>
                </c:pt>
                <c:pt idx="712">
                  <c:v>23.46</c:v>
                </c:pt>
                <c:pt idx="713">
                  <c:v>23.46</c:v>
                </c:pt>
                <c:pt idx="714">
                  <c:v>23.46</c:v>
                </c:pt>
                <c:pt idx="715">
                  <c:v>23.46</c:v>
                </c:pt>
                <c:pt idx="716">
                  <c:v>23.47</c:v>
                </c:pt>
                <c:pt idx="717">
                  <c:v>23.47</c:v>
                </c:pt>
                <c:pt idx="718">
                  <c:v>23.47</c:v>
                </c:pt>
                <c:pt idx="719">
                  <c:v>23.47</c:v>
                </c:pt>
                <c:pt idx="720">
                  <c:v>23.47</c:v>
                </c:pt>
                <c:pt idx="721">
                  <c:v>23.47</c:v>
                </c:pt>
                <c:pt idx="722">
                  <c:v>23.47</c:v>
                </c:pt>
                <c:pt idx="723">
                  <c:v>23.48</c:v>
                </c:pt>
                <c:pt idx="724">
                  <c:v>23.48</c:v>
                </c:pt>
                <c:pt idx="725">
                  <c:v>23.48</c:v>
                </c:pt>
                <c:pt idx="726">
                  <c:v>23.48</c:v>
                </c:pt>
                <c:pt idx="727">
                  <c:v>23.48</c:v>
                </c:pt>
                <c:pt idx="728">
                  <c:v>23.48</c:v>
                </c:pt>
                <c:pt idx="729">
                  <c:v>23.48</c:v>
                </c:pt>
                <c:pt idx="730">
                  <c:v>23.48</c:v>
                </c:pt>
                <c:pt idx="731">
                  <c:v>23.48</c:v>
                </c:pt>
                <c:pt idx="732">
                  <c:v>23.48</c:v>
                </c:pt>
                <c:pt idx="733">
                  <c:v>23.48</c:v>
                </c:pt>
                <c:pt idx="734">
                  <c:v>23.48</c:v>
                </c:pt>
                <c:pt idx="735">
                  <c:v>23.48</c:v>
                </c:pt>
                <c:pt idx="736">
                  <c:v>23.48</c:v>
                </c:pt>
                <c:pt idx="737">
                  <c:v>23.49</c:v>
                </c:pt>
                <c:pt idx="738">
                  <c:v>23.48</c:v>
                </c:pt>
                <c:pt idx="739">
                  <c:v>23.49</c:v>
                </c:pt>
                <c:pt idx="740">
                  <c:v>23.49</c:v>
                </c:pt>
                <c:pt idx="741">
                  <c:v>23.49</c:v>
                </c:pt>
                <c:pt idx="742">
                  <c:v>23.49</c:v>
                </c:pt>
                <c:pt idx="743">
                  <c:v>23.49</c:v>
                </c:pt>
                <c:pt idx="744">
                  <c:v>23.49</c:v>
                </c:pt>
                <c:pt idx="745">
                  <c:v>23.49</c:v>
                </c:pt>
                <c:pt idx="746">
                  <c:v>23.49</c:v>
                </c:pt>
                <c:pt idx="747">
                  <c:v>23.49</c:v>
                </c:pt>
                <c:pt idx="748">
                  <c:v>23.49</c:v>
                </c:pt>
                <c:pt idx="749">
                  <c:v>23.49</c:v>
                </c:pt>
                <c:pt idx="750">
                  <c:v>23.49</c:v>
                </c:pt>
                <c:pt idx="751">
                  <c:v>23.49</c:v>
                </c:pt>
                <c:pt idx="752">
                  <c:v>23.49</c:v>
                </c:pt>
                <c:pt idx="753">
                  <c:v>23.49</c:v>
                </c:pt>
                <c:pt idx="754">
                  <c:v>23.49</c:v>
                </c:pt>
                <c:pt idx="755">
                  <c:v>23.49</c:v>
                </c:pt>
                <c:pt idx="756">
                  <c:v>23.48</c:v>
                </c:pt>
                <c:pt idx="757">
                  <c:v>23.48</c:v>
                </c:pt>
                <c:pt idx="758">
                  <c:v>23.48</c:v>
                </c:pt>
                <c:pt idx="759">
                  <c:v>23.48</c:v>
                </c:pt>
                <c:pt idx="760">
                  <c:v>23.48</c:v>
                </c:pt>
                <c:pt idx="761">
                  <c:v>23.48</c:v>
                </c:pt>
                <c:pt idx="762">
                  <c:v>23.48</c:v>
                </c:pt>
                <c:pt idx="763">
                  <c:v>23.48</c:v>
                </c:pt>
                <c:pt idx="764">
                  <c:v>23.48</c:v>
                </c:pt>
                <c:pt idx="765">
                  <c:v>23.48</c:v>
                </c:pt>
                <c:pt idx="766">
                  <c:v>23.48</c:v>
                </c:pt>
                <c:pt idx="767">
                  <c:v>23.48</c:v>
                </c:pt>
                <c:pt idx="768">
                  <c:v>23.49</c:v>
                </c:pt>
                <c:pt idx="769">
                  <c:v>23.49</c:v>
                </c:pt>
                <c:pt idx="770">
                  <c:v>23.49</c:v>
                </c:pt>
                <c:pt idx="771">
                  <c:v>23.49</c:v>
                </c:pt>
                <c:pt idx="772">
                  <c:v>23.49</c:v>
                </c:pt>
                <c:pt idx="773">
                  <c:v>23.49</c:v>
                </c:pt>
                <c:pt idx="774">
                  <c:v>23.48</c:v>
                </c:pt>
                <c:pt idx="775">
                  <c:v>23.49</c:v>
                </c:pt>
                <c:pt idx="776">
                  <c:v>23.49</c:v>
                </c:pt>
                <c:pt idx="777">
                  <c:v>23.49</c:v>
                </c:pt>
                <c:pt idx="778">
                  <c:v>23.49</c:v>
                </c:pt>
                <c:pt idx="779">
                  <c:v>23.49</c:v>
                </c:pt>
                <c:pt idx="780">
                  <c:v>23.49</c:v>
                </c:pt>
                <c:pt idx="781">
                  <c:v>23.49</c:v>
                </c:pt>
                <c:pt idx="782">
                  <c:v>23.49</c:v>
                </c:pt>
                <c:pt idx="783">
                  <c:v>23.49</c:v>
                </c:pt>
                <c:pt idx="784">
                  <c:v>23.49</c:v>
                </c:pt>
                <c:pt idx="785">
                  <c:v>23.49</c:v>
                </c:pt>
                <c:pt idx="786">
                  <c:v>23.49</c:v>
                </c:pt>
                <c:pt idx="787">
                  <c:v>23.49</c:v>
                </c:pt>
                <c:pt idx="788">
                  <c:v>23.49</c:v>
                </c:pt>
                <c:pt idx="789">
                  <c:v>23.49</c:v>
                </c:pt>
                <c:pt idx="790">
                  <c:v>23.5</c:v>
                </c:pt>
                <c:pt idx="791">
                  <c:v>23.5</c:v>
                </c:pt>
                <c:pt idx="792">
                  <c:v>23.5</c:v>
                </c:pt>
                <c:pt idx="793">
                  <c:v>23.5</c:v>
                </c:pt>
                <c:pt idx="794">
                  <c:v>23.5</c:v>
                </c:pt>
                <c:pt idx="795">
                  <c:v>23.5</c:v>
                </c:pt>
                <c:pt idx="796">
                  <c:v>23.5</c:v>
                </c:pt>
                <c:pt idx="797">
                  <c:v>23.5</c:v>
                </c:pt>
                <c:pt idx="798">
                  <c:v>23.5</c:v>
                </c:pt>
                <c:pt idx="799">
                  <c:v>23.5</c:v>
                </c:pt>
                <c:pt idx="800">
                  <c:v>23.5</c:v>
                </c:pt>
                <c:pt idx="801">
                  <c:v>23.5</c:v>
                </c:pt>
                <c:pt idx="802">
                  <c:v>23.5</c:v>
                </c:pt>
                <c:pt idx="803">
                  <c:v>23.5</c:v>
                </c:pt>
                <c:pt idx="804">
                  <c:v>23.5</c:v>
                </c:pt>
                <c:pt idx="805">
                  <c:v>23.5</c:v>
                </c:pt>
                <c:pt idx="806">
                  <c:v>23.5</c:v>
                </c:pt>
                <c:pt idx="807">
                  <c:v>23.5</c:v>
                </c:pt>
                <c:pt idx="808">
                  <c:v>23.5</c:v>
                </c:pt>
                <c:pt idx="809">
                  <c:v>23.5</c:v>
                </c:pt>
                <c:pt idx="810">
                  <c:v>23.51</c:v>
                </c:pt>
                <c:pt idx="811">
                  <c:v>23.51</c:v>
                </c:pt>
                <c:pt idx="812">
                  <c:v>23.51</c:v>
                </c:pt>
                <c:pt idx="813">
                  <c:v>23.51</c:v>
                </c:pt>
                <c:pt idx="814">
                  <c:v>23.51</c:v>
                </c:pt>
                <c:pt idx="815">
                  <c:v>23.51</c:v>
                </c:pt>
                <c:pt idx="816">
                  <c:v>23.51</c:v>
                </c:pt>
                <c:pt idx="817">
                  <c:v>23.51</c:v>
                </c:pt>
                <c:pt idx="818">
                  <c:v>23.51</c:v>
                </c:pt>
                <c:pt idx="819">
                  <c:v>23.51</c:v>
                </c:pt>
                <c:pt idx="820">
                  <c:v>23.5</c:v>
                </c:pt>
                <c:pt idx="821">
                  <c:v>23.5</c:v>
                </c:pt>
                <c:pt idx="822">
                  <c:v>23.5</c:v>
                </c:pt>
                <c:pt idx="823">
                  <c:v>23.5</c:v>
                </c:pt>
                <c:pt idx="824">
                  <c:v>23.5</c:v>
                </c:pt>
                <c:pt idx="825">
                  <c:v>23.5</c:v>
                </c:pt>
                <c:pt idx="826">
                  <c:v>23.49</c:v>
                </c:pt>
                <c:pt idx="827">
                  <c:v>23.49</c:v>
                </c:pt>
                <c:pt idx="828">
                  <c:v>23.49</c:v>
                </c:pt>
                <c:pt idx="829">
                  <c:v>23.49</c:v>
                </c:pt>
                <c:pt idx="830">
                  <c:v>23.49</c:v>
                </c:pt>
                <c:pt idx="831">
                  <c:v>23.49</c:v>
                </c:pt>
                <c:pt idx="832">
                  <c:v>23.49</c:v>
                </c:pt>
                <c:pt idx="833">
                  <c:v>23.49</c:v>
                </c:pt>
                <c:pt idx="834">
                  <c:v>23.49</c:v>
                </c:pt>
                <c:pt idx="835">
                  <c:v>23.49</c:v>
                </c:pt>
                <c:pt idx="836">
                  <c:v>23.49</c:v>
                </c:pt>
                <c:pt idx="837">
                  <c:v>23.48</c:v>
                </c:pt>
                <c:pt idx="838">
                  <c:v>23.48</c:v>
                </c:pt>
                <c:pt idx="839">
                  <c:v>23.48</c:v>
                </c:pt>
                <c:pt idx="840">
                  <c:v>23.48</c:v>
                </c:pt>
                <c:pt idx="841">
                  <c:v>23.47</c:v>
                </c:pt>
                <c:pt idx="842">
                  <c:v>23.47</c:v>
                </c:pt>
                <c:pt idx="843">
                  <c:v>23.47</c:v>
                </c:pt>
                <c:pt idx="844">
                  <c:v>23.47</c:v>
                </c:pt>
                <c:pt idx="845">
                  <c:v>23.47</c:v>
                </c:pt>
                <c:pt idx="846">
                  <c:v>23.46</c:v>
                </c:pt>
                <c:pt idx="847">
                  <c:v>23.46</c:v>
                </c:pt>
                <c:pt idx="848">
                  <c:v>23.46</c:v>
                </c:pt>
                <c:pt idx="849">
                  <c:v>23.46</c:v>
                </c:pt>
                <c:pt idx="850">
                  <c:v>23.46</c:v>
                </c:pt>
                <c:pt idx="851">
                  <c:v>23.46</c:v>
                </c:pt>
                <c:pt idx="852">
                  <c:v>23.46</c:v>
                </c:pt>
                <c:pt idx="853">
                  <c:v>23.46</c:v>
                </c:pt>
                <c:pt idx="854">
                  <c:v>23.46</c:v>
                </c:pt>
                <c:pt idx="855">
                  <c:v>23.46</c:v>
                </c:pt>
                <c:pt idx="856">
                  <c:v>23.46</c:v>
                </c:pt>
                <c:pt idx="857">
                  <c:v>23.46</c:v>
                </c:pt>
                <c:pt idx="858">
                  <c:v>23.46</c:v>
                </c:pt>
                <c:pt idx="859">
                  <c:v>23.46</c:v>
                </c:pt>
                <c:pt idx="860">
                  <c:v>23.46</c:v>
                </c:pt>
                <c:pt idx="861">
                  <c:v>23.46</c:v>
                </c:pt>
                <c:pt idx="862">
                  <c:v>23.46</c:v>
                </c:pt>
                <c:pt idx="863">
                  <c:v>23.46</c:v>
                </c:pt>
                <c:pt idx="864">
                  <c:v>23.46</c:v>
                </c:pt>
                <c:pt idx="865">
                  <c:v>23.46</c:v>
                </c:pt>
                <c:pt idx="866">
                  <c:v>23.46</c:v>
                </c:pt>
                <c:pt idx="867">
                  <c:v>23.46</c:v>
                </c:pt>
                <c:pt idx="868">
                  <c:v>23.46</c:v>
                </c:pt>
                <c:pt idx="869">
                  <c:v>23.46</c:v>
                </c:pt>
                <c:pt idx="870">
                  <c:v>23.46</c:v>
                </c:pt>
                <c:pt idx="871">
                  <c:v>23.46</c:v>
                </c:pt>
                <c:pt idx="872">
                  <c:v>23.46</c:v>
                </c:pt>
                <c:pt idx="873">
                  <c:v>23.46</c:v>
                </c:pt>
                <c:pt idx="874">
                  <c:v>23.47</c:v>
                </c:pt>
                <c:pt idx="875">
                  <c:v>23.47</c:v>
                </c:pt>
                <c:pt idx="876">
                  <c:v>23.47</c:v>
                </c:pt>
                <c:pt idx="877">
                  <c:v>23.48</c:v>
                </c:pt>
                <c:pt idx="878">
                  <c:v>23.48</c:v>
                </c:pt>
                <c:pt idx="879">
                  <c:v>23.48</c:v>
                </c:pt>
                <c:pt idx="880">
                  <c:v>23.48</c:v>
                </c:pt>
                <c:pt idx="881">
                  <c:v>23.49</c:v>
                </c:pt>
                <c:pt idx="882">
                  <c:v>23.48</c:v>
                </c:pt>
                <c:pt idx="883">
                  <c:v>23.48</c:v>
                </c:pt>
                <c:pt idx="884">
                  <c:v>23.48</c:v>
                </c:pt>
                <c:pt idx="885">
                  <c:v>23.48</c:v>
                </c:pt>
                <c:pt idx="886">
                  <c:v>23.47</c:v>
                </c:pt>
                <c:pt idx="887">
                  <c:v>23.47</c:v>
                </c:pt>
                <c:pt idx="888">
                  <c:v>23.47</c:v>
                </c:pt>
                <c:pt idx="889">
                  <c:v>23.46</c:v>
                </c:pt>
                <c:pt idx="890">
                  <c:v>23.46</c:v>
                </c:pt>
                <c:pt idx="891">
                  <c:v>23.46</c:v>
                </c:pt>
                <c:pt idx="892">
                  <c:v>23.46</c:v>
                </c:pt>
                <c:pt idx="893">
                  <c:v>23.45</c:v>
                </c:pt>
                <c:pt idx="894">
                  <c:v>23.45</c:v>
                </c:pt>
                <c:pt idx="895">
                  <c:v>23.45</c:v>
                </c:pt>
                <c:pt idx="896">
                  <c:v>23.45</c:v>
                </c:pt>
                <c:pt idx="897">
                  <c:v>23.45</c:v>
                </c:pt>
                <c:pt idx="898">
                  <c:v>23.44</c:v>
                </c:pt>
                <c:pt idx="899">
                  <c:v>23.44</c:v>
                </c:pt>
                <c:pt idx="900">
                  <c:v>23.44</c:v>
                </c:pt>
                <c:pt idx="901">
                  <c:v>23.44</c:v>
                </c:pt>
                <c:pt idx="902">
                  <c:v>23.44</c:v>
                </c:pt>
                <c:pt idx="903">
                  <c:v>23.44</c:v>
                </c:pt>
                <c:pt idx="904">
                  <c:v>23.44</c:v>
                </c:pt>
                <c:pt idx="905">
                  <c:v>23.44</c:v>
                </c:pt>
                <c:pt idx="906">
                  <c:v>23.44</c:v>
                </c:pt>
                <c:pt idx="907">
                  <c:v>23.44</c:v>
                </c:pt>
                <c:pt idx="908">
                  <c:v>23.44</c:v>
                </c:pt>
                <c:pt idx="909">
                  <c:v>23.44</c:v>
                </c:pt>
                <c:pt idx="910">
                  <c:v>23.44</c:v>
                </c:pt>
                <c:pt idx="911">
                  <c:v>23.44</c:v>
                </c:pt>
                <c:pt idx="912">
                  <c:v>23.44</c:v>
                </c:pt>
                <c:pt idx="913">
                  <c:v>23.43</c:v>
                </c:pt>
                <c:pt idx="914">
                  <c:v>23.43</c:v>
                </c:pt>
                <c:pt idx="915">
                  <c:v>23.43</c:v>
                </c:pt>
                <c:pt idx="916">
                  <c:v>23.43</c:v>
                </c:pt>
                <c:pt idx="917">
                  <c:v>23.43</c:v>
                </c:pt>
                <c:pt idx="918">
                  <c:v>23.43</c:v>
                </c:pt>
                <c:pt idx="919">
                  <c:v>23.43</c:v>
                </c:pt>
                <c:pt idx="920">
                  <c:v>23.43</c:v>
                </c:pt>
                <c:pt idx="921">
                  <c:v>23.42</c:v>
                </c:pt>
                <c:pt idx="922">
                  <c:v>23.42</c:v>
                </c:pt>
                <c:pt idx="923">
                  <c:v>23.42</c:v>
                </c:pt>
                <c:pt idx="924">
                  <c:v>23.42</c:v>
                </c:pt>
                <c:pt idx="925">
                  <c:v>23.42</c:v>
                </c:pt>
                <c:pt idx="926">
                  <c:v>23.42</c:v>
                </c:pt>
                <c:pt idx="927">
                  <c:v>23.42</c:v>
                </c:pt>
                <c:pt idx="928">
                  <c:v>23.42</c:v>
                </c:pt>
                <c:pt idx="929">
                  <c:v>23.42</c:v>
                </c:pt>
                <c:pt idx="930">
                  <c:v>23.42</c:v>
                </c:pt>
                <c:pt idx="931">
                  <c:v>23.42</c:v>
                </c:pt>
                <c:pt idx="932">
                  <c:v>23.42</c:v>
                </c:pt>
                <c:pt idx="933">
                  <c:v>23.43</c:v>
                </c:pt>
                <c:pt idx="934">
                  <c:v>23.43</c:v>
                </c:pt>
                <c:pt idx="935">
                  <c:v>23.43</c:v>
                </c:pt>
                <c:pt idx="936">
                  <c:v>23.43</c:v>
                </c:pt>
                <c:pt idx="937">
                  <c:v>23.43</c:v>
                </c:pt>
                <c:pt idx="938">
                  <c:v>23.43</c:v>
                </c:pt>
                <c:pt idx="939">
                  <c:v>23.43</c:v>
                </c:pt>
                <c:pt idx="940">
                  <c:v>23.43</c:v>
                </c:pt>
                <c:pt idx="941">
                  <c:v>23.43</c:v>
                </c:pt>
                <c:pt idx="942">
                  <c:v>23.44</c:v>
                </c:pt>
                <c:pt idx="943">
                  <c:v>23.44</c:v>
                </c:pt>
                <c:pt idx="944">
                  <c:v>23.44</c:v>
                </c:pt>
                <c:pt idx="945">
                  <c:v>23.44</c:v>
                </c:pt>
                <c:pt idx="946">
                  <c:v>23.44</c:v>
                </c:pt>
                <c:pt idx="947">
                  <c:v>23.44</c:v>
                </c:pt>
                <c:pt idx="948">
                  <c:v>23.44</c:v>
                </c:pt>
                <c:pt idx="949">
                  <c:v>23.44</c:v>
                </c:pt>
                <c:pt idx="950">
                  <c:v>23.44</c:v>
                </c:pt>
                <c:pt idx="951">
                  <c:v>23.45</c:v>
                </c:pt>
                <c:pt idx="952">
                  <c:v>23.45</c:v>
                </c:pt>
                <c:pt idx="953">
                  <c:v>23.45</c:v>
                </c:pt>
                <c:pt idx="954">
                  <c:v>23.45</c:v>
                </c:pt>
                <c:pt idx="955">
                  <c:v>23.45</c:v>
                </c:pt>
                <c:pt idx="956">
                  <c:v>23.46</c:v>
                </c:pt>
                <c:pt idx="957">
                  <c:v>23.46</c:v>
                </c:pt>
                <c:pt idx="958">
                  <c:v>23.46</c:v>
                </c:pt>
                <c:pt idx="959">
                  <c:v>23.46</c:v>
                </c:pt>
                <c:pt idx="960">
                  <c:v>23.46</c:v>
                </c:pt>
                <c:pt idx="961">
                  <c:v>23.46</c:v>
                </c:pt>
                <c:pt idx="962">
                  <c:v>23.46</c:v>
                </c:pt>
                <c:pt idx="963">
                  <c:v>23.46</c:v>
                </c:pt>
                <c:pt idx="964">
                  <c:v>23.46</c:v>
                </c:pt>
                <c:pt idx="965">
                  <c:v>23.46</c:v>
                </c:pt>
                <c:pt idx="966">
                  <c:v>23.46</c:v>
                </c:pt>
                <c:pt idx="967">
                  <c:v>23.47</c:v>
                </c:pt>
                <c:pt idx="968">
                  <c:v>23.47</c:v>
                </c:pt>
                <c:pt idx="969">
                  <c:v>23.47</c:v>
                </c:pt>
                <c:pt idx="970">
                  <c:v>23.47</c:v>
                </c:pt>
                <c:pt idx="971">
                  <c:v>23.47</c:v>
                </c:pt>
                <c:pt idx="972">
                  <c:v>23.47</c:v>
                </c:pt>
                <c:pt idx="973">
                  <c:v>23.47</c:v>
                </c:pt>
                <c:pt idx="974">
                  <c:v>23.48</c:v>
                </c:pt>
                <c:pt idx="975">
                  <c:v>23.48</c:v>
                </c:pt>
                <c:pt idx="976">
                  <c:v>23.48</c:v>
                </c:pt>
                <c:pt idx="977">
                  <c:v>23.48</c:v>
                </c:pt>
                <c:pt idx="978">
                  <c:v>23.48</c:v>
                </c:pt>
                <c:pt idx="979">
                  <c:v>23.49</c:v>
                </c:pt>
                <c:pt idx="980">
                  <c:v>23.49</c:v>
                </c:pt>
                <c:pt idx="981">
                  <c:v>23.49</c:v>
                </c:pt>
                <c:pt idx="982">
                  <c:v>23.49</c:v>
                </c:pt>
                <c:pt idx="983">
                  <c:v>23.49</c:v>
                </c:pt>
                <c:pt idx="984">
                  <c:v>23.5</c:v>
                </c:pt>
                <c:pt idx="985">
                  <c:v>23.5</c:v>
                </c:pt>
                <c:pt idx="986">
                  <c:v>23.5</c:v>
                </c:pt>
                <c:pt idx="987">
                  <c:v>23.5</c:v>
                </c:pt>
                <c:pt idx="988">
                  <c:v>23.5</c:v>
                </c:pt>
                <c:pt idx="989">
                  <c:v>23.5</c:v>
                </c:pt>
                <c:pt idx="990">
                  <c:v>23.5</c:v>
                </c:pt>
                <c:pt idx="991">
                  <c:v>23.5</c:v>
                </c:pt>
                <c:pt idx="992">
                  <c:v>23.51</c:v>
                </c:pt>
                <c:pt idx="993">
                  <c:v>23.51</c:v>
                </c:pt>
                <c:pt idx="994">
                  <c:v>23.51</c:v>
                </c:pt>
                <c:pt idx="995">
                  <c:v>23.51</c:v>
                </c:pt>
                <c:pt idx="996">
                  <c:v>23.51</c:v>
                </c:pt>
                <c:pt idx="997">
                  <c:v>23.52</c:v>
                </c:pt>
                <c:pt idx="998">
                  <c:v>23.52</c:v>
                </c:pt>
                <c:pt idx="999">
                  <c:v>23.52</c:v>
                </c:pt>
                <c:pt idx="1000">
                  <c:v>23.52</c:v>
                </c:pt>
                <c:pt idx="1001">
                  <c:v>23.52</c:v>
                </c:pt>
                <c:pt idx="1002">
                  <c:v>23.52</c:v>
                </c:pt>
                <c:pt idx="1003">
                  <c:v>23.52</c:v>
                </c:pt>
                <c:pt idx="1004">
                  <c:v>23.52</c:v>
                </c:pt>
                <c:pt idx="1005">
                  <c:v>23.52</c:v>
                </c:pt>
                <c:pt idx="1006">
                  <c:v>23.52</c:v>
                </c:pt>
                <c:pt idx="1007">
                  <c:v>23.52</c:v>
                </c:pt>
                <c:pt idx="1008">
                  <c:v>23.52</c:v>
                </c:pt>
                <c:pt idx="1009">
                  <c:v>23.52</c:v>
                </c:pt>
                <c:pt idx="1010">
                  <c:v>23.52</c:v>
                </c:pt>
                <c:pt idx="1011">
                  <c:v>23.52</c:v>
                </c:pt>
                <c:pt idx="1012">
                  <c:v>23.51</c:v>
                </c:pt>
                <c:pt idx="1013">
                  <c:v>23.51</c:v>
                </c:pt>
                <c:pt idx="1014">
                  <c:v>23.51</c:v>
                </c:pt>
                <c:pt idx="1015">
                  <c:v>23.5</c:v>
                </c:pt>
                <c:pt idx="1016">
                  <c:v>23.5</c:v>
                </c:pt>
                <c:pt idx="1017">
                  <c:v>23.49</c:v>
                </c:pt>
                <c:pt idx="1018">
                  <c:v>23.49</c:v>
                </c:pt>
                <c:pt idx="1019">
                  <c:v>23.48</c:v>
                </c:pt>
                <c:pt idx="1020">
                  <c:v>23.48</c:v>
                </c:pt>
                <c:pt idx="1021">
                  <c:v>23.47</c:v>
                </c:pt>
                <c:pt idx="1022">
                  <c:v>23.46</c:v>
                </c:pt>
                <c:pt idx="1023">
                  <c:v>23.46</c:v>
                </c:pt>
                <c:pt idx="1024">
                  <c:v>23.45</c:v>
                </c:pt>
                <c:pt idx="1025">
                  <c:v>23.44</c:v>
                </c:pt>
                <c:pt idx="1026">
                  <c:v>23.43</c:v>
                </c:pt>
                <c:pt idx="1027">
                  <c:v>23.43</c:v>
                </c:pt>
                <c:pt idx="1028">
                  <c:v>23.42</c:v>
                </c:pt>
                <c:pt idx="1029">
                  <c:v>23.41</c:v>
                </c:pt>
                <c:pt idx="1030">
                  <c:v>23.4</c:v>
                </c:pt>
                <c:pt idx="1031">
                  <c:v>23.4</c:v>
                </c:pt>
                <c:pt idx="1032">
                  <c:v>23.39</c:v>
                </c:pt>
                <c:pt idx="1033">
                  <c:v>23.38</c:v>
                </c:pt>
                <c:pt idx="1034">
                  <c:v>23.37</c:v>
                </c:pt>
                <c:pt idx="1035">
                  <c:v>23.36</c:v>
                </c:pt>
                <c:pt idx="1036">
                  <c:v>23.35</c:v>
                </c:pt>
                <c:pt idx="1037">
                  <c:v>23.34</c:v>
                </c:pt>
                <c:pt idx="1038">
                  <c:v>23.33</c:v>
                </c:pt>
                <c:pt idx="1039">
                  <c:v>23.32</c:v>
                </c:pt>
                <c:pt idx="1040">
                  <c:v>23.31</c:v>
                </c:pt>
                <c:pt idx="1041">
                  <c:v>23.31</c:v>
                </c:pt>
                <c:pt idx="1042">
                  <c:v>23.3</c:v>
                </c:pt>
                <c:pt idx="1043">
                  <c:v>23.3</c:v>
                </c:pt>
                <c:pt idx="1044">
                  <c:v>23.29</c:v>
                </c:pt>
                <c:pt idx="1045">
                  <c:v>23.28</c:v>
                </c:pt>
                <c:pt idx="1046">
                  <c:v>23.27</c:v>
                </c:pt>
                <c:pt idx="1047">
                  <c:v>23.27</c:v>
                </c:pt>
                <c:pt idx="1048">
                  <c:v>23.26</c:v>
                </c:pt>
                <c:pt idx="1049">
                  <c:v>23.25</c:v>
                </c:pt>
                <c:pt idx="1050">
                  <c:v>23.24</c:v>
                </c:pt>
                <c:pt idx="1051">
                  <c:v>23.24</c:v>
                </c:pt>
                <c:pt idx="1052">
                  <c:v>23.23</c:v>
                </c:pt>
                <c:pt idx="1053">
                  <c:v>23.22</c:v>
                </c:pt>
                <c:pt idx="1054">
                  <c:v>23.21</c:v>
                </c:pt>
                <c:pt idx="1055">
                  <c:v>23.21</c:v>
                </c:pt>
                <c:pt idx="1056">
                  <c:v>23.2</c:v>
                </c:pt>
                <c:pt idx="1057">
                  <c:v>23.19</c:v>
                </c:pt>
                <c:pt idx="1058">
                  <c:v>23.19</c:v>
                </c:pt>
                <c:pt idx="1059">
                  <c:v>23.18</c:v>
                </c:pt>
                <c:pt idx="1060">
                  <c:v>23.17</c:v>
                </c:pt>
                <c:pt idx="1061">
                  <c:v>23.16</c:v>
                </c:pt>
                <c:pt idx="1062">
                  <c:v>23.15</c:v>
                </c:pt>
                <c:pt idx="1063">
                  <c:v>23.14</c:v>
                </c:pt>
                <c:pt idx="1064">
                  <c:v>23.13</c:v>
                </c:pt>
                <c:pt idx="1065">
                  <c:v>23.13</c:v>
                </c:pt>
                <c:pt idx="1066">
                  <c:v>23.12</c:v>
                </c:pt>
                <c:pt idx="1067">
                  <c:v>23.11</c:v>
                </c:pt>
                <c:pt idx="1068">
                  <c:v>23.1</c:v>
                </c:pt>
                <c:pt idx="1069">
                  <c:v>23.09</c:v>
                </c:pt>
                <c:pt idx="1070">
                  <c:v>23.08</c:v>
                </c:pt>
                <c:pt idx="1071">
                  <c:v>23.07</c:v>
                </c:pt>
                <c:pt idx="1072">
                  <c:v>23.06</c:v>
                </c:pt>
                <c:pt idx="1073">
                  <c:v>23.05</c:v>
                </c:pt>
                <c:pt idx="1074">
                  <c:v>23.04</c:v>
                </c:pt>
                <c:pt idx="1075">
                  <c:v>23.03</c:v>
                </c:pt>
                <c:pt idx="1076">
                  <c:v>23.02</c:v>
                </c:pt>
                <c:pt idx="1077">
                  <c:v>23.01</c:v>
                </c:pt>
                <c:pt idx="1078">
                  <c:v>23</c:v>
                </c:pt>
                <c:pt idx="1079">
                  <c:v>22.99</c:v>
                </c:pt>
                <c:pt idx="1080">
                  <c:v>22.98</c:v>
                </c:pt>
                <c:pt idx="1081">
                  <c:v>22.98</c:v>
                </c:pt>
                <c:pt idx="1082">
                  <c:v>22.97</c:v>
                </c:pt>
                <c:pt idx="1083">
                  <c:v>22.96</c:v>
                </c:pt>
                <c:pt idx="1084">
                  <c:v>22.95</c:v>
                </c:pt>
                <c:pt idx="1085">
                  <c:v>22.94</c:v>
                </c:pt>
                <c:pt idx="1086">
                  <c:v>22.93</c:v>
                </c:pt>
                <c:pt idx="1087">
                  <c:v>22.93</c:v>
                </c:pt>
                <c:pt idx="1088">
                  <c:v>22.92</c:v>
                </c:pt>
                <c:pt idx="1089">
                  <c:v>22.91</c:v>
                </c:pt>
                <c:pt idx="1090">
                  <c:v>22.9</c:v>
                </c:pt>
                <c:pt idx="1091">
                  <c:v>22.89</c:v>
                </c:pt>
                <c:pt idx="1092">
                  <c:v>22.88</c:v>
                </c:pt>
                <c:pt idx="1093">
                  <c:v>22.88</c:v>
                </c:pt>
                <c:pt idx="1094">
                  <c:v>22.87</c:v>
                </c:pt>
                <c:pt idx="1095">
                  <c:v>22.86</c:v>
                </c:pt>
                <c:pt idx="1096">
                  <c:v>22.86</c:v>
                </c:pt>
                <c:pt idx="1097">
                  <c:v>22.85</c:v>
                </c:pt>
                <c:pt idx="1098">
                  <c:v>22.85</c:v>
                </c:pt>
                <c:pt idx="1099">
                  <c:v>22.84</c:v>
                </c:pt>
                <c:pt idx="1100">
                  <c:v>22.84</c:v>
                </c:pt>
                <c:pt idx="1101">
                  <c:v>22.83</c:v>
                </c:pt>
                <c:pt idx="1102">
                  <c:v>22.82</c:v>
                </c:pt>
                <c:pt idx="1103">
                  <c:v>22.82</c:v>
                </c:pt>
                <c:pt idx="1104">
                  <c:v>22.81</c:v>
                </c:pt>
                <c:pt idx="1105">
                  <c:v>22.81</c:v>
                </c:pt>
                <c:pt idx="1106">
                  <c:v>22.8</c:v>
                </c:pt>
                <c:pt idx="1107">
                  <c:v>22.8</c:v>
                </c:pt>
                <c:pt idx="1108">
                  <c:v>22.79</c:v>
                </c:pt>
                <c:pt idx="1109">
                  <c:v>22.78</c:v>
                </c:pt>
                <c:pt idx="1110">
                  <c:v>22.77</c:v>
                </c:pt>
                <c:pt idx="1111">
                  <c:v>22.76</c:v>
                </c:pt>
                <c:pt idx="1112">
                  <c:v>22.76</c:v>
                </c:pt>
                <c:pt idx="1113">
                  <c:v>22.75</c:v>
                </c:pt>
                <c:pt idx="1114">
                  <c:v>22.74</c:v>
                </c:pt>
                <c:pt idx="1115">
                  <c:v>22.74</c:v>
                </c:pt>
                <c:pt idx="1116">
                  <c:v>22.73</c:v>
                </c:pt>
                <c:pt idx="1117">
                  <c:v>22.72</c:v>
                </c:pt>
                <c:pt idx="1118">
                  <c:v>22.71</c:v>
                </c:pt>
                <c:pt idx="1119">
                  <c:v>22.71</c:v>
                </c:pt>
                <c:pt idx="1120">
                  <c:v>22.7</c:v>
                </c:pt>
                <c:pt idx="1121">
                  <c:v>22.7</c:v>
                </c:pt>
                <c:pt idx="1122">
                  <c:v>22.69</c:v>
                </c:pt>
                <c:pt idx="1123">
                  <c:v>22.69</c:v>
                </c:pt>
                <c:pt idx="1124">
                  <c:v>22.68</c:v>
                </c:pt>
                <c:pt idx="1125">
                  <c:v>22.67</c:v>
                </c:pt>
                <c:pt idx="1126">
                  <c:v>22.67</c:v>
                </c:pt>
                <c:pt idx="1127">
                  <c:v>22.66</c:v>
                </c:pt>
                <c:pt idx="1128">
                  <c:v>22.66</c:v>
                </c:pt>
                <c:pt idx="1129">
                  <c:v>22.65</c:v>
                </c:pt>
                <c:pt idx="1130">
                  <c:v>22.65</c:v>
                </c:pt>
                <c:pt idx="1131">
                  <c:v>22.64</c:v>
                </c:pt>
                <c:pt idx="1132">
                  <c:v>22.63</c:v>
                </c:pt>
                <c:pt idx="1133">
                  <c:v>22.63</c:v>
                </c:pt>
                <c:pt idx="1134">
                  <c:v>22.62</c:v>
                </c:pt>
                <c:pt idx="1135">
                  <c:v>22.62</c:v>
                </c:pt>
                <c:pt idx="1136">
                  <c:v>22.61</c:v>
                </c:pt>
                <c:pt idx="1137">
                  <c:v>22.61</c:v>
                </c:pt>
                <c:pt idx="1138">
                  <c:v>22.6</c:v>
                </c:pt>
                <c:pt idx="1139">
                  <c:v>22.6</c:v>
                </c:pt>
                <c:pt idx="1140">
                  <c:v>22.59</c:v>
                </c:pt>
                <c:pt idx="1141">
                  <c:v>22.59</c:v>
                </c:pt>
                <c:pt idx="1142">
                  <c:v>22.58</c:v>
                </c:pt>
                <c:pt idx="1143">
                  <c:v>22.58</c:v>
                </c:pt>
                <c:pt idx="1144">
                  <c:v>22.57</c:v>
                </c:pt>
                <c:pt idx="1145">
                  <c:v>22.56</c:v>
                </c:pt>
                <c:pt idx="1146">
                  <c:v>22.56</c:v>
                </c:pt>
                <c:pt idx="1147">
                  <c:v>22.55</c:v>
                </c:pt>
                <c:pt idx="1148">
                  <c:v>22.54</c:v>
                </c:pt>
                <c:pt idx="1149">
                  <c:v>22.54</c:v>
                </c:pt>
                <c:pt idx="1150">
                  <c:v>22.53</c:v>
                </c:pt>
                <c:pt idx="1151">
                  <c:v>22.53</c:v>
                </c:pt>
                <c:pt idx="1152">
                  <c:v>22.52</c:v>
                </c:pt>
                <c:pt idx="1153">
                  <c:v>22.52</c:v>
                </c:pt>
                <c:pt idx="1154">
                  <c:v>22.51</c:v>
                </c:pt>
                <c:pt idx="1155">
                  <c:v>22.51</c:v>
                </c:pt>
                <c:pt idx="1156">
                  <c:v>22.5</c:v>
                </c:pt>
                <c:pt idx="1157">
                  <c:v>22.5</c:v>
                </c:pt>
                <c:pt idx="1158">
                  <c:v>22.49</c:v>
                </c:pt>
                <c:pt idx="1159">
                  <c:v>22.49</c:v>
                </c:pt>
                <c:pt idx="1160">
                  <c:v>22.48</c:v>
                </c:pt>
                <c:pt idx="1161">
                  <c:v>22.48</c:v>
                </c:pt>
                <c:pt idx="1162">
                  <c:v>22.47</c:v>
                </c:pt>
                <c:pt idx="1163">
                  <c:v>22.47</c:v>
                </c:pt>
                <c:pt idx="1164">
                  <c:v>22.46</c:v>
                </c:pt>
                <c:pt idx="1165">
                  <c:v>22.46</c:v>
                </c:pt>
                <c:pt idx="1166">
                  <c:v>22.45</c:v>
                </c:pt>
                <c:pt idx="1167">
                  <c:v>22.45</c:v>
                </c:pt>
                <c:pt idx="1168">
                  <c:v>22.44</c:v>
                </c:pt>
                <c:pt idx="1169">
                  <c:v>22.44</c:v>
                </c:pt>
                <c:pt idx="1170">
                  <c:v>22.43</c:v>
                </c:pt>
                <c:pt idx="1171">
                  <c:v>22.43</c:v>
                </c:pt>
                <c:pt idx="1172">
                  <c:v>22.42</c:v>
                </c:pt>
                <c:pt idx="1173">
                  <c:v>22.41</c:v>
                </c:pt>
                <c:pt idx="1174">
                  <c:v>22.41</c:v>
                </c:pt>
                <c:pt idx="1175">
                  <c:v>22.4</c:v>
                </c:pt>
                <c:pt idx="1176">
                  <c:v>22.4</c:v>
                </c:pt>
                <c:pt idx="1177">
                  <c:v>22.39</c:v>
                </c:pt>
                <c:pt idx="1178">
                  <c:v>22.39</c:v>
                </c:pt>
                <c:pt idx="1179">
                  <c:v>22.38</c:v>
                </c:pt>
                <c:pt idx="1180">
                  <c:v>22.38</c:v>
                </c:pt>
                <c:pt idx="1181">
                  <c:v>22.37</c:v>
                </c:pt>
                <c:pt idx="1182">
                  <c:v>22.36</c:v>
                </c:pt>
                <c:pt idx="1183">
                  <c:v>22.36</c:v>
                </c:pt>
                <c:pt idx="1184">
                  <c:v>22.36</c:v>
                </c:pt>
                <c:pt idx="1185">
                  <c:v>22.35</c:v>
                </c:pt>
                <c:pt idx="1186">
                  <c:v>22.35</c:v>
                </c:pt>
                <c:pt idx="1187">
                  <c:v>22.34</c:v>
                </c:pt>
                <c:pt idx="1188">
                  <c:v>22.34</c:v>
                </c:pt>
                <c:pt idx="1189">
                  <c:v>22.33</c:v>
                </c:pt>
                <c:pt idx="1190">
                  <c:v>22.33</c:v>
                </c:pt>
                <c:pt idx="1191">
                  <c:v>22.32</c:v>
                </c:pt>
                <c:pt idx="1192">
                  <c:v>22.32</c:v>
                </c:pt>
                <c:pt idx="1193">
                  <c:v>22.31</c:v>
                </c:pt>
                <c:pt idx="1194">
                  <c:v>22.3</c:v>
                </c:pt>
                <c:pt idx="1195">
                  <c:v>22.3</c:v>
                </c:pt>
                <c:pt idx="1196">
                  <c:v>22.3</c:v>
                </c:pt>
                <c:pt idx="1197">
                  <c:v>22.29</c:v>
                </c:pt>
                <c:pt idx="1198">
                  <c:v>22.29</c:v>
                </c:pt>
                <c:pt idx="1199">
                  <c:v>22.28</c:v>
                </c:pt>
                <c:pt idx="1200">
                  <c:v>22.28</c:v>
                </c:pt>
                <c:pt idx="1201">
                  <c:v>22.27</c:v>
                </c:pt>
                <c:pt idx="1202">
                  <c:v>22.27</c:v>
                </c:pt>
                <c:pt idx="1203">
                  <c:v>22.26</c:v>
                </c:pt>
                <c:pt idx="1204">
                  <c:v>22.26</c:v>
                </c:pt>
                <c:pt idx="1205">
                  <c:v>22.25</c:v>
                </c:pt>
                <c:pt idx="1206">
                  <c:v>22.25</c:v>
                </c:pt>
                <c:pt idx="1207">
                  <c:v>22.25</c:v>
                </c:pt>
                <c:pt idx="1208">
                  <c:v>22.24</c:v>
                </c:pt>
                <c:pt idx="1209">
                  <c:v>22.24</c:v>
                </c:pt>
                <c:pt idx="1210">
                  <c:v>22.23</c:v>
                </c:pt>
                <c:pt idx="1211">
                  <c:v>22.23</c:v>
                </c:pt>
                <c:pt idx="1212">
                  <c:v>22.22</c:v>
                </c:pt>
                <c:pt idx="1213">
                  <c:v>22.22</c:v>
                </c:pt>
                <c:pt idx="1214">
                  <c:v>22.22</c:v>
                </c:pt>
                <c:pt idx="1215">
                  <c:v>22.21</c:v>
                </c:pt>
                <c:pt idx="1216">
                  <c:v>22.21</c:v>
                </c:pt>
                <c:pt idx="1217">
                  <c:v>22.21</c:v>
                </c:pt>
                <c:pt idx="1218">
                  <c:v>22.2</c:v>
                </c:pt>
                <c:pt idx="1219">
                  <c:v>22.2</c:v>
                </c:pt>
                <c:pt idx="1220">
                  <c:v>22.2</c:v>
                </c:pt>
                <c:pt idx="1221">
                  <c:v>22.2</c:v>
                </c:pt>
                <c:pt idx="1222">
                  <c:v>22.19</c:v>
                </c:pt>
                <c:pt idx="1223">
                  <c:v>22.19</c:v>
                </c:pt>
                <c:pt idx="1224">
                  <c:v>22.18</c:v>
                </c:pt>
                <c:pt idx="1225">
                  <c:v>22.18</c:v>
                </c:pt>
                <c:pt idx="1226">
                  <c:v>22.18</c:v>
                </c:pt>
                <c:pt idx="1227">
                  <c:v>22.17</c:v>
                </c:pt>
                <c:pt idx="1228">
                  <c:v>22.16</c:v>
                </c:pt>
                <c:pt idx="1229">
                  <c:v>22.16</c:v>
                </c:pt>
                <c:pt idx="1230">
                  <c:v>22.16</c:v>
                </c:pt>
                <c:pt idx="1231">
                  <c:v>22.15</c:v>
                </c:pt>
                <c:pt idx="1232">
                  <c:v>22.15</c:v>
                </c:pt>
                <c:pt idx="1233">
                  <c:v>22.14</c:v>
                </c:pt>
                <c:pt idx="1234">
                  <c:v>22.14</c:v>
                </c:pt>
                <c:pt idx="1235">
                  <c:v>22.13</c:v>
                </c:pt>
                <c:pt idx="1236">
                  <c:v>22.13</c:v>
                </c:pt>
                <c:pt idx="1237">
                  <c:v>22.12</c:v>
                </c:pt>
                <c:pt idx="1238">
                  <c:v>22.12</c:v>
                </c:pt>
                <c:pt idx="1239">
                  <c:v>22.11</c:v>
                </c:pt>
                <c:pt idx="1240">
                  <c:v>22.11</c:v>
                </c:pt>
                <c:pt idx="1241">
                  <c:v>22.11</c:v>
                </c:pt>
                <c:pt idx="1242">
                  <c:v>22.1</c:v>
                </c:pt>
                <c:pt idx="1243">
                  <c:v>22.1</c:v>
                </c:pt>
                <c:pt idx="1244">
                  <c:v>22.1</c:v>
                </c:pt>
                <c:pt idx="1245">
                  <c:v>22.1</c:v>
                </c:pt>
                <c:pt idx="1246">
                  <c:v>22.09</c:v>
                </c:pt>
                <c:pt idx="1247">
                  <c:v>22.09</c:v>
                </c:pt>
                <c:pt idx="1248">
                  <c:v>22.09</c:v>
                </c:pt>
                <c:pt idx="1249">
                  <c:v>22.08</c:v>
                </c:pt>
                <c:pt idx="1250">
                  <c:v>22.08</c:v>
                </c:pt>
                <c:pt idx="1251">
                  <c:v>22.08</c:v>
                </c:pt>
                <c:pt idx="1252">
                  <c:v>22.07</c:v>
                </c:pt>
                <c:pt idx="1253">
                  <c:v>22.07</c:v>
                </c:pt>
                <c:pt idx="1254">
                  <c:v>22.06</c:v>
                </c:pt>
                <c:pt idx="1255">
                  <c:v>22.06</c:v>
                </c:pt>
                <c:pt idx="1256">
                  <c:v>22.06</c:v>
                </c:pt>
                <c:pt idx="1257">
                  <c:v>22.05</c:v>
                </c:pt>
                <c:pt idx="1258">
                  <c:v>22.05</c:v>
                </c:pt>
                <c:pt idx="1259">
                  <c:v>22.05</c:v>
                </c:pt>
                <c:pt idx="1260">
                  <c:v>22.04</c:v>
                </c:pt>
                <c:pt idx="1261">
                  <c:v>22.04</c:v>
                </c:pt>
                <c:pt idx="1262">
                  <c:v>22.03</c:v>
                </c:pt>
                <c:pt idx="1263">
                  <c:v>22.03</c:v>
                </c:pt>
                <c:pt idx="1264">
                  <c:v>22.03</c:v>
                </c:pt>
                <c:pt idx="1265">
                  <c:v>22.02</c:v>
                </c:pt>
                <c:pt idx="1266">
                  <c:v>22.02</c:v>
                </c:pt>
                <c:pt idx="1267">
                  <c:v>22.01</c:v>
                </c:pt>
                <c:pt idx="1268">
                  <c:v>22.01</c:v>
                </c:pt>
                <c:pt idx="1269">
                  <c:v>22.01</c:v>
                </c:pt>
                <c:pt idx="1270">
                  <c:v>22</c:v>
                </c:pt>
                <c:pt idx="1271">
                  <c:v>22</c:v>
                </c:pt>
                <c:pt idx="1272">
                  <c:v>22</c:v>
                </c:pt>
                <c:pt idx="1273">
                  <c:v>21.99</c:v>
                </c:pt>
                <c:pt idx="1274">
                  <c:v>21.99</c:v>
                </c:pt>
                <c:pt idx="1275">
                  <c:v>21.99</c:v>
                </c:pt>
                <c:pt idx="1276">
                  <c:v>21.99</c:v>
                </c:pt>
                <c:pt idx="1277">
                  <c:v>21.98</c:v>
                </c:pt>
                <c:pt idx="1278">
                  <c:v>21.98</c:v>
                </c:pt>
                <c:pt idx="1279">
                  <c:v>21.98</c:v>
                </c:pt>
                <c:pt idx="1280">
                  <c:v>21.97</c:v>
                </c:pt>
                <c:pt idx="1281">
                  <c:v>21.97</c:v>
                </c:pt>
                <c:pt idx="1282">
                  <c:v>21.97</c:v>
                </c:pt>
                <c:pt idx="1283">
                  <c:v>21.97</c:v>
                </c:pt>
                <c:pt idx="1284">
                  <c:v>21.96</c:v>
                </c:pt>
                <c:pt idx="1285">
                  <c:v>21.96</c:v>
                </c:pt>
                <c:pt idx="1286">
                  <c:v>21.96</c:v>
                </c:pt>
                <c:pt idx="1287">
                  <c:v>21.95</c:v>
                </c:pt>
                <c:pt idx="1288">
                  <c:v>21.95</c:v>
                </c:pt>
                <c:pt idx="1289">
                  <c:v>21.95</c:v>
                </c:pt>
                <c:pt idx="1290">
                  <c:v>21.95</c:v>
                </c:pt>
                <c:pt idx="1291">
                  <c:v>21.94</c:v>
                </c:pt>
                <c:pt idx="1292">
                  <c:v>21.94</c:v>
                </c:pt>
                <c:pt idx="1293">
                  <c:v>21.94</c:v>
                </c:pt>
                <c:pt idx="1294">
                  <c:v>21.93</c:v>
                </c:pt>
                <c:pt idx="1295">
                  <c:v>21.93</c:v>
                </c:pt>
                <c:pt idx="1296">
                  <c:v>21.93</c:v>
                </c:pt>
                <c:pt idx="1297">
                  <c:v>21.93</c:v>
                </c:pt>
                <c:pt idx="1298">
                  <c:v>21.92</c:v>
                </c:pt>
                <c:pt idx="1299">
                  <c:v>21.92</c:v>
                </c:pt>
                <c:pt idx="1300">
                  <c:v>21.91</c:v>
                </c:pt>
                <c:pt idx="1301">
                  <c:v>21.91</c:v>
                </c:pt>
                <c:pt idx="1302">
                  <c:v>21.91</c:v>
                </c:pt>
                <c:pt idx="1303">
                  <c:v>21.9</c:v>
                </c:pt>
                <c:pt idx="1304">
                  <c:v>21.9</c:v>
                </c:pt>
                <c:pt idx="1305">
                  <c:v>21.9</c:v>
                </c:pt>
                <c:pt idx="1306">
                  <c:v>21.89</c:v>
                </c:pt>
                <c:pt idx="1307">
                  <c:v>21.89</c:v>
                </c:pt>
                <c:pt idx="1308">
                  <c:v>21.89</c:v>
                </c:pt>
                <c:pt idx="1309">
                  <c:v>21.89</c:v>
                </c:pt>
                <c:pt idx="1310">
                  <c:v>21.88</c:v>
                </c:pt>
                <c:pt idx="1311">
                  <c:v>21.88</c:v>
                </c:pt>
                <c:pt idx="1312">
                  <c:v>21.87</c:v>
                </c:pt>
                <c:pt idx="1313">
                  <c:v>21.87</c:v>
                </c:pt>
                <c:pt idx="1314">
                  <c:v>21.87</c:v>
                </c:pt>
                <c:pt idx="1315">
                  <c:v>21.87</c:v>
                </c:pt>
                <c:pt idx="1316">
                  <c:v>21.86</c:v>
                </c:pt>
                <c:pt idx="1317">
                  <c:v>21.86</c:v>
                </c:pt>
                <c:pt idx="1318">
                  <c:v>21.86</c:v>
                </c:pt>
                <c:pt idx="1319">
                  <c:v>21.85</c:v>
                </c:pt>
                <c:pt idx="1320">
                  <c:v>21.85</c:v>
                </c:pt>
                <c:pt idx="1321">
                  <c:v>21.85</c:v>
                </c:pt>
                <c:pt idx="1322">
                  <c:v>21.85</c:v>
                </c:pt>
                <c:pt idx="1323">
                  <c:v>21.84</c:v>
                </c:pt>
                <c:pt idx="1324">
                  <c:v>21.84</c:v>
                </c:pt>
                <c:pt idx="1325">
                  <c:v>21.84</c:v>
                </c:pt>
                <c:pt idx="1326">
                  <c:v>21.84</c:v>
                </c:pt>
                <c:pt idx="1327">
                  <c:v>21.84</c:v>
                </c:pt>
                <c:pt idx="1328">
                  <c:v>21.83</c:v>
                </c:pt>
                <c:pt idx="1329">
                  <c:v>21.83</c:v>
                </c:pt>
                <c:pt idx="1330">
                  <c:v>21.83</c:v>
                </c:pt>
                <c:pt idx="1331">
                  <c:v>21.83</c:v>
                </c:pt>
                <c:pt idx="1332">
                  <c:v>21.82</c:v>
                </c:pt>
                <c:pt idx="1333">
                  <c:v>21.82</c:v>
                </c:pt>
                <c:pt idx="1334">
                  <c:v>21.82</c:v>
                </c:pt>
                <c:pt idx="1335">
                  <c:v>21.82</c:v>
                </c:pt>
                <c:pt idx="1336">
                  <c:v>21.81</c:v>
                </c:pt>
                <c:pt idx="1337">
                  <c:v>21.81</c:v>
                </c:pt>
                <c:pt idx="1338">
                  <c:v>21.81</c:v>
                </c:pt>
                <c:pt idx="1339">
                  <c:v>21.81</c:v>
                </c:pt>
                <c:pt idx="1340">
                  <c:v>21.8</c:v>
                </c:pt>
                <c:pt idx="1341">
                  <c:v>21.8</c:v>
                </c:pt>
                <c:pt idx="1342">
                  <c:v>21.8</c:v>
                </c:pt>
                <c:pt idx="1343">
                  <c:v>21.8</c:v>
                </c:pt>
                <c:pt idx="1344">
                  <c:v>21.8</c:v>
                </c:pt>
                <c:pt idx="1345">
                  <c:v>21.8</c:v>
                </c:pt>
                <c:pt idx="1346">
                  <c:v>21.79</c:v>
                </c:pt>
                <c:pt idx="1347">
                  <c:v>21.79</c:v>
                </c:pt>
                <c:pt idx="1348">
                  <c:v>21.79</c:v>
                </c:pt>
                <c:pt idx="1349">
                  <c:v>21.79</c:v>
                </c:pt>
                <c:pt idx="1350">
                  <c:v>21.78</c:v>
                </c:pt>
                <c:pt idx="1351">
                  <c:v>21.78</c:v>
                </c:pt>
                <c:pt idx="1352">
                  <c:v>21.78</c:v>
                </c:pt>
                <c:pt idx="1353">
                  <c:v>21.78</c:v>
                </c:pt>
                <c:pt idx="1354">
                  <c:v>21.77</c:v>
                </c:pt>
                <c:pt idx="1355">
                  <c:v>21.77</c:v>
                </c:pt>
                <c:pt idx="1356">
                  <c:v>21.77</c:v>
                </c:pt>
                <c:pt idx="1357">
                  <c:v>21.77</c:v>
                </c:pt>
                <c:pt idx="1358">
                  <c:v>21.77</c:v>
                </c:pt>
                <c:pt idx="1359">
                  <c:v>21.76</c:v>
                </c:pt>
                <c:pt idx="1360">
                  <c:v>21.76</c:v>
                </c:pt>
                <c:pt idx="1361">
                  <c:v>21.76</c:v>
                </c:pt>
                <c:pt idx="1362">
                  <c:v>21.75</c:v>
                </c:pt>
                <c:pt idx="1363">
                  <c:v>21.75</c:v>
                </c:pt>
                <c:pt idx="1364">
                  <c:v>21.74</c:v>
                </c:pt>
                <c:pt idx="1365">
                  <c:v>21.74</c:v>
                </c:pt>
                <c:pt idx="1366">
                  <c:v>21.74</c:v>
                </c:pt>
                <c:pt idx="1367">
                  <c:v>21.73</c:v>
                </c:pt>
                <c:pt idx="1368">
                  <c:v>21.73</c:v>
                </c:pt>
                <c:pt idx="1369">
                  <c:v>21.72</c:v>
                </c:pt>
                <c:pt idx="1370">
                  <c:v>21.72</c:v>
                </c:pt>
                <c:pt idx="1371">
                  <c:v>21.72</c:v>
                </c:pt>
                <c:pt idx="1372">
                  <c:v>21.72</c:v>
                </c:pt>
                <c:pt idx="1373">
                  <c:v>21.72</c:v>
                </c:pt>
                <c:pt idx="1374">
                  <c:v>21.71</c:v>
                </c:pt>
                <c:pt idx="1375">
                  <c:v>21.71</c:v>
                </c:pt>
                <c:pt idx="1376">
                  <c:v>21.71</c:v>
                </c:pt>
                <c:pt idx="1377">
                  <c:v>21.71</c:v>
                </c:pt>
                <c:pt idx="1378">
                  <c:v>21.71</c:v>
                </c:pt>
                <c:pt idx="1379">
                  <c:v>21.71</c:v>
                </c:pt>
                <c:pt idx="1380">
                  <c:v>21.7</c:v>
                </c:pt>
                <c:pt idx="1381">
                  <c:v>21.7</c:v>
                </c:pt>
                <c:pt idx="1382">
                  <c:v>21.7</c:v>
                </c:pt>
                <c:pt idx="1383">
                  <c:v>21.7</c:v>
                </c:pt>
                <c:pt idx="1384">
                  <c:v>21.69</c:v>
                </c:pt>
                <c:pt idx="1385">
                  <c:v>21.69</c:v>
                </c:pt>
                <c:pt idx="1386">
                  <c:v>21.69</c:v>
                </c:pt>
                <c:pt idx="1387">
                  <c:v>21.68</c:v>
                </c:pt>
                <c:pt idx="1388">
                  <c:v>21.68</c:v>
                </c:pt>
                <c:pt idx="1389">
                  <c:v>21.68</c:v>
                </c:pt>
                <c:pt idx="1390">
                  <c:v>21.67</c:v>
                </c:pt>
                <c:pt idx="1391">
                  <c:v>21.67</c:v>
                </c:pt>
                <c:pt idx="1392">
                  <c:v>21.67</c:v>
                </c:pt>
                <c:pt idx="1393">
                  <c:v>21.67</c:v>
                </c:pt>
                <c:pt idx="1394">
                  <c:v>21.66</c:v>
                </c:pt>
                <c:pt idx="1395">
                  <c:v>21.66</c:v>
                </c:pt>
                <c:pt idx="1396">
                  <c:v>21.66</c:v>
                </c:pt>
                <c:pt idx="1397">
                  <c:v>21.66</c:v>
                </c:pt>
                <c:pt idx="1398">
                  <c:v>21.65</c:v>
                </c:pt>
                <c:pt idx="1399">
                  <c:v>21.65</c:v>
                </c:pt>
                <c:pt idx="1400">
                  <c:v>21.65</c:v>
                </c:pt>
                <c:pt idx="1401">
                  <c:v>21.64</c:v>
                </c:pt>
                <c:pt idx="1402">
                  <c:v>21.64</c:v>
                </c:pt>
                <c:pt idx="1403">
                  <c:v>21.64</c:v>
                </c:pt>
                <c:pt idx="1404">
                  <c:v>21.64</c:v>
                </c:pt>
                <c:pt idx="1405">
                  <c:v>21.63</c:v>
                </c:pt>
                <c:pt idx="1406">
                  <c:v>21.63</c:v>
                </c:pt>
                <c:pt idx="1407">
                  <c:v>21.63</c:v>
                </c:pt>
                <c:pt idx="1408">
                  <c:v>21.63</c:v>
                </c:pt>
                <c:pt idx="1409">
                  <c:v>21.63</c:v>
                </c:pt>
                <c:pt idx="1410">
                  <c:v>21.62</c:v>
                </c:pt>
                <c:pt idx="1411">
                  <c:v>21.62</c:v>
                </c:pt>
                <c:pt idx="1412">
                  <c:v>21.62</c:v>
                </c:pt>
                <c:pt idx="1413">
                  <c:v>21.62</c:v>
                </c:pt>
                <c:pt idx="1414">
                  <c:v>21.62</c:v>
                </c:pt>
                <c:pt idx="1415">
                  <c:v>21.62</c:v>
                </c:pt>
                <c:pt idx="1416">
                  <c:v>21.62</c:v>
                </c:pt>
                <c:pt idx="1417">
                  <c:v>21.61</c:v>
                </c:pt>
                <c:pt idx="1418">
                  <c:v>21.61</c:v>
                </c:pt>
                <c:pt idx="1419">
                  <c:v>21.61</c:v>
                </c:pt>
                <c:pt idx="1420">
                  <c:v>21.61</c:v>
                </c:pt>
                <c:pt idx="1421">
                  <c:v>21.61</c:v>
                </c:pt>
                <c:pt idx="1422">
                  <c:v>21.61</c:v>
                </c:pt>
                <c:pt idx="1423">
                  <c:v>21.61</c:v>
                </c:pt>
                <c:pt idx="1424">
                  <c:v>21.61</c:v>
                </c:pt>
                <c:pt idx="1425">
                  <c:v>21.6</c:v>
                </c:pt>
                <c:pt idx="1426">
                  <c:v>21.6</c:v>
                </c:pt>
                <c:pt idx="1427">
                  <c:v>21.6</c:v>
                </c:pt>
                <c:pt idx="1428">
                  <c:v>21.6</c:v>
                </c:pt>
                <c:pt idx="1429">
                  <c:v>21.6</c:v>
                </c:pt>
                <c:pt idx="1430">
                  <c:v>21.59</c:v>
                </c:pt>
                <c:pt idx="1431">
                  <c:v>21.59</c:v>
                </c:pt>
                <c:pt idx="1432">
                  <c:v>21.59</c:v>
                </c:pt>
                <c:pt idx="1433">
                  <c:v>21.59</c:v>
                </c:pt>
                <c:pt idx="1434">
                  <c:v>21.59</c:v>
                </c:pt>
                <c:pt idx="1435">
                  <c:v>21.59</c:v>
                </c:pt>
                <c:pt idx="1436">
                  <c:v>21.58</c:v>
                </c:pt>
                <c:pt idx="1437">
                  <c:v>21.58</c:v>
                </c:pt>
                <c:pt idx="1438">
                  <c:v>21.58</c:v>
                </c:pt>
                <c:pt idx="1439">
                  <c:v>21.58</c:v>
                </c:pt>
                <c:pt idx="1440">
                  <c:v>21.58</c:v>
                </c:pt>
                <c:pt idx="1441">
                  <c:v>21.58</c:v>
                </c:pt>
                <c:pt idx="1442">
                  <c:v>21.58</c:v>
                </c:pt>
                <c:pt idx="1443">
                  <c:v>21.58</c:v>
                </c:pt>
                <c:pt idx="1444">
                  <c:v>21.58</c:v>
                </c:pt>
                <c:pt idx="1445">
                  <c:v>21.58</c:v>
                </c:pt>
                <c:pt idx="1446">
                  <c:v>21.57</c:v>
                </c:pt>
                <c:pt idx="1447">
                  <c:v>21.57</c:v>
                </c:pt>
                <c:pt idx="1448">
                  <c:v>21.57</c:v>
                </c:pt>
                <c:pt idx="1449">
                  <c:v>21.57</c:v>
                </c:pt>
                <c:pt idx="1450">
                  <c:v>21.57</c:v>
                </c:pt>
                <c:pt idx="1451">
                  <c:v>21.56</c:v>
                </c:pt>
                <c:pt idx="1452">
                  <c:v>21.56</c:v>
                </c:pt>
                <c:pt idx="1453">
                  <c:v>21.56</c:v>
                </c:pt>
                <c:pt idx="1454">
                  <c:v>21.56</c:v>
                </c:pt>
                <c:pt idx="1455">
                  <c:v>21.55</c:v>
                </c:pt>
                <c:pt idx="1456">
                  <c:v>21.55</c:v>
                </c:pt>
                <c:pt idx="1457">
                  <c:v>21.55</c:v>
                </c:pt>
                <c:pt idx="1458">
                  <c:v>21.55</c:v>
                </c:pt>
                <c:pt idx="1459">
                  <c:v>21.55</c:v>
                </c:pt>
                <c:pt idx="1460">
                  <c:v>21.54</c:v>
                </c:pt>
                <c:pt idx="1461">
                  <c:v>21.54</c:v>
                </c:pt>
                <c:pt idx="1462">
                  <c:v>21.54</c:v>
                </c:pt>
                <c:pt idx="1463">
                  <c:v>21.54</c:v>
                </c:pt>
                <c:pt idx="1464">
                  <c:v>21.53</c:v>
                </c:pt>
                <c:pt idx="1465">
                  <c:v>21.53</c:v>
                </c:pt>
                <c:pt idx="1466">
                  <c:v>21.53</c:v>
                </c:pt>
                <c:pt idx="1467">
                  <c:v>21.53</c:v>
                </c:pt>
                <c:pt idx="1468">
                  <c:v>21.53</c:v>
                </c:pt>
                <c:pt idx="1469">
                  <c:v>21.53</c:v>
                </c:pt>
                <c:pt idx="1470">
                  <c:v>21.53</c:v>
                </c:pt>
                <c:pt idx="1471">
                  <c:v>21.52</c:v>
                </c:pt>
                <c:pt idx="1472">
                  <c:v>21.52</c:v>
                </c:pt>
                <c:pt idx="1473">
                  <c:v>21.52</c:v>
                </c:pt>
                <c:pt idx="1474">
                  <c:v>21.52</c:v>
                </c:pt>
                <c:pt idx="1475">
                  <c:v>21.52</c:v>
                </c:pt>
                <c:pt idx="1476">
                  <c:v>21.52</c:v>
                </c:pt>
                <c:pt idx="1477">
                  <c:v>21.52</c:v>
                </c:pt>
                <c:pt idx="1478">
                  <c:v>21.51</c:v>
                </c:pt>
                <c:pt idx="1479">
                  <c:v>21.51</c:v>
                </c:pt>
                <c:pt idx="1480">
                  <c:v>21.51</c:v>
                </c:pt>
                <c:pt idx="1481">
                  <c:v>21.51</c:v>
                </c:pt>
                <c:pt idx="1482">
                  <c:v>21.5</c:v>
                </c:pt>
                <c:pt idx="1483">
                  <c:v>21.5</c:v>
                </c:pt>
                <c:pt idx="1484">
                  <c:v>21.5</c:v>
                </c:pt>
                <c:pt idx="1485">
                  <c:v>21.5</c:v>
                </c:pt>
                <c:pt idx="1486">
                  <c:v>21.5</c:v>
                </c:pt>
                <c:pt idx="1487">
                  <c:v>21.5</c:v>
                </c:pt>
                <c:pt idx="1488">
                  <c:v>21.49</c:v>
                </c:pt>
                <c:pt idx="1489">
                  <c:v>21.49</c:v>
                </c:pt>
                <c:pt idx="1490">
                  <c:v>21.49</c:v>
                </c:pt>
                <c:pt idx="1491">
                  <c:v>21.49</c:v>
                </c:pt>
                <c:pt idx="1492">
                  <c:v>21.49</c:v>
                </c:pt>
                <c:pt idx="1493">
                  <c:v>21.48</c:v>
                </c:pt>
                <c:pt idx="1494">
                  <c:v>21.48</c:v>
                </c:pt>
                <c:pt idx="1495">
                  <c:v>21.48</c:v>
                </c:pt>
                <c:pt idx="1496">
                  <c:v>21.48</c:v>
                </c:pt>
                <c:pt idx="1497">
                  <c:v>21.48</c:v>
                </c:pt>
                <c:pt idx="1498">
                  <c:v>21.47</c:v>
                </c:pt>
                <c:pt idx="1499">
                  <c:v>21.47</c:v>
                </c:pt>
                <c:pt idx="1500">
                  <c:v>21.47</c:v>
                </c:pt>
                <c:pt idx="1501">
                  <c:v>21.47</c:v>
                </c:pt>
                <c:pt idx="1502">
                  <c:v>21.47</c:v>
                </c:pt>
                <c:pt idx="1503">
                  <c:v>21.47</c:v>
                </c:pt>
                <c:pt idx="1504">
                  <c:v>21.47</c:v>
                </c:pt>
                <c:pt idx="1505">
                  <c:v>21.46</c:v>
                </c:pt>
                <c:pt idx="1506">
                  <c:v>21.46</c:v>
                </c:pt>
                <c:pt idx="1507">
                  <c:v>21.46</c:v>
                </c:pt>
                <c:pt idx="1508">
                  <c:v>21.46</c:v>
                </c:pt>
                <c:pt idx="1509">
                  <c:v>21.46</c:v>
                </c:pt>
                <c:pt idx="1510">
                  <c:v>21.46</c:v>
                </c:pt>
                <c:pt idx="1511">
                  <c:v>21.46</c:v>
                </c:pt>
                <c:pt idx="1512">
                  <c:v>21.46</c:v>
                </c:pt>
                <c:pt idx="1513">
                  <c:v>21.46</c:v>
                </c:pt>
                <c:pt idx="1514">
                  <c:v>21.46</c:v>
                </c:pt>
                <c:pt idx="1515">
                  <c:v>21.46</c:v>
                </c:pt>
                <c:pt idx="1516">
                  <c:v>21.46</c:v>
                </c:pt>
                <c:pt idx="1517">
                  <c:v>21.46</c:v>
                </c:pt>
                <c:pt idx="1518">
                  <c:v>21.46</c:v>
                </c:pt>
                <c:pt idx="1519">
                  <c:v>21.46</c:v>
                </c:pt>
                <c:pt idx="1520">
                  <c:v>21.45</c:v>
                </c:pt>
                <c:pt idx="1521">
                  <c:v>21.45</c:v>
                </c:pt>
                <c:pt idx="1522">
                  <c:v>21.45</c:v>
                </c:pt>
                <c:pt idx="1523">
                  <c:v>21.45</c:v>
                </c:pt>
                <c:pt idx="1524">
                  <c:v>21.45</c:v>
                </c:pt>
                <c:pt idx="1525">
                  <c:v>21.45</c:v>
                </c:pt>
                <c:pt idx="1526">
                  <c:v>21.45</c:v>
                </c:pt>
                <c:pt idx="1527">
                  <c:v>21.45</c:v>
                </c:pt>
                <c:pt idx="1528">
                  <c:v>21.44</c:v>
                </c:pt>
                <c:pt idx="1529">
                  <c:v>21.44</c:v>
                </c:pt>
                <c:pt idx="1530">
                  <c:v>21.44</c:v>
                </c:pt>
                <c:pt idx="1531">
                  <c:v>21.44</c:v>
                </c:pt>
                <c:pt idx="1532">
                  <c:v>21.44</c:v>
                </c:pt>
                <c:pt idx="1533">
                  <c:v>21.44</c:v>
                </c:pt>
                <c:pt idx="1534">
                  <c:v>21.43</c:v>
                </c:pt>
                <c:pt idx="1535">
                  <c:v>21.43</c:v>
                </c:pt>
                <c:pt idx="1536">
                  <c:v>21.43</c:v>
                </c:pt>
                <c:pt idx="1537">
                  <c:v>21.43</c:v>
                </c:pt>
                <c:pt idx="1538">
                  <c:v>21.43</c:v>
                </c:pt>
                <c:pt idx="1539">
                  <c:v>21.43</c:v>
                </c:pt>
                <c:pt idx="1540">
                  <c:v>21.43</c:v>
                </c:pt>
                <c:pt idx="1541">
                  <c:v>21.43</c:v>
                </c:pt>
                <c:pt idx="1542">
                  <c:v>21.43</c:v>
                </c:pt>
                <c:pt idx="1543">
                  <c:v>21.43</c:v>
                </c:pt>
                <c:pt idx="1544">
                  <c:v>21.42</c:v>
                </c:pt>
                <c:pt idx="1545">
                  <c:v>21.42</c:v>
                </c:pt>
                <c:pt idx="1546">
                  <c:v>21.42</c:v>
                </c:pt>
                <c:pt idx="1547">
                  <c:v>21.42</c:v>
                </c:pt>
                <c:pt idx="1548">
                  <c:v>21.42</c:v>
                </c:pt>
                <c:pt idx="1549">
                  <c:v>21.42</c:v>
                </c:pt>
                <c:pt idx="1550">
                  <c:v>21.42</c:v>
                </c:pt>
                <c:pt idx="1551">
                  <c:v>21.42</c:v>
                </c:pt>
                <c:pt idx="1552">
                  <c:v>21.41</c:v>
                </c:pt>
                <c:pt idx="1553">
                  <c:v>21.41</c:v>
                </c:pt>
                <c:pt idx="1554">
                  <c:v>21.41</c:v>
                </c:pt>
                <c:pt idx="1555">
                  <c:v>21.41</c:v>
                </c:pt>
                <c:pt idx="1556">
                  <c:v>21.41</c:v>
                </c:pt>
                <c:pt idx="1557">
                  <c:v>21.41</c:v>
                </c:pt>
                <c:pt idx="1558">
                  <c:v>21.41</c:v>
                </c:pt>
                <c:pt idx="1559">
                  <c:v>21.4</c:v>
                </c:pt>
                <c:pt idx="1560">
                  <c:v>21.4</c:v>
                </c:pt>
                <c:pt idx="1561">
                  <c:v>21.4</c:v>
                </c:pt>
                <c:pt idx="1562">
                  <c:v>21.39</c:v>
                </c:pt>
                <c:pt idx="1563">
                  <c:v>21.39</c:v>
                </c:pt>
                <c:pt idx="1564">
                  <c:v>21.39</c:v>
                </c:pt>
                <c:pt idx="1565">
                  <c:v>21.38</c:v>
                </c:pt>
                <c:pt idx="1566">
                  <c:v>21.38</c:v>
                </c:pt>
                <c:pt idx="1567">
                  <c:v>21.38</c:v>
                </c:pt>
                <c:pt idx="1568">
                  <c:v>21.37</c:v>
                </c:pt>
                <c:pt idx="1569">
                  <c:v>21.37</c:v>
                </c:pt>
                <c:pt idx="1570">
                  <c:v>21.36</c:v>
                </c:pt>
                <c:pt idx="1571">
                  <c:v>21.36</c:v>
                </c:pt>
                <c:pt idx="1572">
                  <c:v>21.36</c:v>
                </c:pt>
                <c:pt idx="1573">
                  <c:v>21.36</c:v>
                </c:pt>
                <c:pt idx="1574">
                  <c:v>21.35</c:v>
                </c:pt>
                <c:pt idx="1575">
                  <c:v>21.35</c:v>
                </c:pt>
                <c:pt idx="1576">
                  <c:v>21.35</c:v>
                </c:pt>
                <c:pt idx="1577">
                  <c:v>21.35</c:v>
                </c:pt>
                <c:pt idx="1578">
                  <c:v>21.35</c:v>
                </c:pt>
                <c:pt idx="1579">
                  <c:v>21.35</c:v>
                </c:pt>
                <c:pt idx="1580">
                  <c:v>21.35</c:v>
                </c:pt>
                <c:pt idx="1581">
                  <c:v>21.34</c:v>
                </c:pt>
                <c:pt idx="1582">
                  <c:v>21.34</c:v>
                </c:pt>
                <c:pt idx="1583">
                  <c:v>21.34</c:v>
                </c:pt>
                <c:pt idx="1584">
                  <c:v>21.34</c:v>
                </c:pt>
                <c:pt idx="1585">
                  <c:v>21.34</c:v>
                </c:pt>
                <c:pt idx="1586">
                  <c:v>21.33</c:v>
                </c:pt>
                <c:pt idx="1587">
                  <c:v>21.33</c:v>
                </c:pt>
                <c:pt idx="1588">
                  <c:v>21.33</c:v>
                </c:pt>
                <c:pt idx="1589">
                  <c:v>21.33</c:v>
                </c:pt>
                <c:pt idx="1590">
                  <c:v>21.32</c:v>
                </c:pt>
                <c:pt idx="1591">
                  <c:v>21.32</c:v>
                </c:pt>
                <c:pt idx="1592">
                  <c:v>21.32</c:v>
                </c:pt>
                <c:pt idx="1593">
                  <c:v>21.32</c:v>
                </c:pt>
                <c:pt idx="1594">
                  <c:v>21.32</c:v>
                </c:pt>
                <c:pt idx="1595">
                  <c:v>21.31</c:v>
                </c:pt>
                <c:pt idx="1596">
                  <c:v>21.31</c:v>
                </c:pt>
                <c:pt idx="1597">
                  <c:v>21.31</c:v>
                </c:pt>
                <c:pt idx="1598">
                  <c:v>21.31</c:v>
                </c:pt>
                <c:pt idx="1599">
                  <c:v>21.31</c:v>
                </c:pt>
                <c:pt idx="1600">
                  <c:v>21.3</c:v>
                </c:pt>
                <c:pt idx="1601">
                  <c:v>21.3</c:v>
                </c:pt>
                <c:pt idx="1602">
                  <c:v>21.3</c:v>
                </c:pt>
                <c:pt idx="1603">
                  <c:v>21.3</c:v>
                </c:pt>
                <c:pt idx="1604">
                  <c:v>21.3</c:v>
                </c:pt>
                <c:pt idx="1605">
                  <c:v>21.3</c:v>
                </c:pt>
                <c:pt idx="1606">
                  <c:v>21.3</c:v>
                </c:pt>
                <c:pt idx="1607">
                  <c:v>21.3</c:v>
                </c:pt>
                <c:pt idx="1608">
                  <c:v>21.3</c:v>
                </c:pt>
                <c:pt idx="1609">
                  <c:v>21.3</c:v>
                </c:pt>
                <c:pt idx="1610">
                  <c:v>21.3</c:v>
                </c:pt>
                <c:pt idx="1611">
                  <c:v>21.3</c:v>
                </c:pt>
                <c:pt idx="1612">
                  <c:v>21.3</c:v>
                </c:pt>
                <c:pt idx="1613">
                  <c:v>21.3</c:v>
                </c:pt>
                <c:pt idx="1614">
                  <c:v>21.3</c:v>
                </c:pt>
                <c:pt idx="1615">
                  <c:v>21.3</c:v>
                </c:pt>
                <c:pt idx="1616">
                  <c:v>21.3</c:v>
                </c:pt>
                <c:pt idx="1617">
                  <c:v>21.3</c:v>
                </c:pt>
                <c:pt idx="1618">
                  <c:v>21.3</c:v>
                </c:pt>
                <c:pt idx="1619">
                  <c:v>21.3</c:v>
                </c:pt>
                <c:pt idx="1620">
                  <c:v>21.3</c:v>
                </c:pt>
                <c:pt idx="1621">
                  <c:v>21.3</c:v>
                </c:pt>
                <c:pt idx="1622">
                  <c:v>21.3</c:v>
                </c:pt>
                <c:pt idx="1623">
                  <c:v>21.3</c:v>
                </c:pt>
                <c:pt idx="1624">
                  <c:v>21.3</c:v>
                </c:pt>
                <c:pt idx="1625">
                  <c:v>21.3</c:v>
                </c:pt>
                <c:pt idx="1626">
                  <c:v>21.3</c:v>
                </c:pt>
                <c:pt idx="1627">
                  <c:v>21.3</c:v>
                </c:pt>
                <c:pt idx="1628">
                  <c:v>21.3</c:v>
                </c:pt>
                <c:pt idx="1629">
                  <c:v>21.3</c:v>
                </c:pt>
                <c:pt idx="1630">
                  <c:v>21.3</c:v>
                </c:pt>
                <c:pt idx="1631">
                  <c:v>21.3</c:v>
                </c:pt>
                <c:pt idx="1632">
                  <c:v>21.3</c:v>
                </c:pt>
                <c:pt idx="1633">
                  <c:v>21.3</c:v>
                </c:pt>
                <c:pt idx="1634">
                  <c:v>21.3</c:v>
                </c:pt>
                <c:pt idx="1635">
                  <c:v>21.3</c:v>
                </c:pt>
                <c:pt idx="1636">
                  <c:v>21.3</c:v>
                </c:pt>
                <c:pt idx="1637">
                  <c:v>21.3</c:v>
                </c:pt>
                <c:pt idx="1638">
                  <c:v>21.3</c:v>
                </c:pt>
                <c:pt idx="1639">
                  <c:v>21.3</c:v>
                </c:pt>
                <c:pt idx="1640">
                  <c:v>21.3</c:v>
                </c:pt>
                <c:pt idx="1641">
                  <c:v>21.3</c:v>
                </c:pt>
                <c:pt idx="1642">
                  <c:v>21.3</c:v>
                </c:pt>
                <c:pt idx="1643">
                  <c:v>21.3</c:v>
                </c:pt>
                <c:pt idx="1644">
                  <c:v>21.3</c:v>
                </c:pt>
                <c:pt idx="1645">
                  <c:v>21.3</c:v>
                </c:pt>
                <c:pt idx="1646">
                  <c:v>21.3</c:v>
                </c:pt>
                <c:pt idx="1647">
                  <c:v>21.3</c:v>
                </c:pt>
                <c:pt idx="1648">
                  <c:v>21.29</c:v>
                </c:pt>
                <c:pt idx="1649">
                  <c:v>21.29</c:v>
                </c:pt>
                <c:pt idx="1650">
                  <c:v>21.29</c:v>
                </c:pt>
                <c:pt idx="1651">
                  <c:v>21.29</c:v>
                </c:pt>
                <c:pt idx="1652">
                  <c:v>21.29</c:v>
                </c:pt>
                <c:pt idx="1653">
                  <c:v>21.29</c:v>
                </c:pt>
                <c:pt idx="1654">
                  <c:v>21.28</c:v>
                </c:pt>
                <c:pt idx="1655">
                  <c:v>21.28</c:v>
                </c:pt>
                <c:pt idx="1656">
                  <c:v>21.28</c:v>
                </c:pt>
                <c:pt idx="1657">
                  <c:v>21.28</c:v>
                </c:pt>
                <c:pt idx="1658">
                  <c:v>21.29</c:v>
                </c:pt>
                <c:pt idx="1659">
                  <c:v>21.29</c:v>
                </c:pt>
                <c:pt idx="1660">
                  <c:v>21.29</c:v>
                </c:pt>
                <c:pt idx="1661">
                  <c:v>21.28</c:v>
                </c:pt>
                <c:pt idx="1662">
                  <c:v>21.28</c:v>
                </c:pt>
                <c:pt idx="1663">
                  <c:v>21.28</c:v>
                </c:pt>
                <c:pt idx="1664">
                  <c:v>21.28</c:v>
                </c:pt>
                <c:pt idx="1665">
                  <c:v>21.28</c:v>
                </c:pt>
                <c:pt idx="1666">
                  <c:v>21.28</c:v>
                </c:pt>
                <c:pt idx="1667">
                  <c:v>21.28</c:v>
                </c:pt>
                <c:pt idx="1668">
                  <c:v>21.28</c:v>
                </c:pt>
                <c:pt idx="1669">
                  <c:v>21.28</c:v>
                </c:pt>
                <c:pt idx="1670">
                  <c:v>21.28</c:v>
                </c:pt>
                <c:pt idx="1671">
                  <c:v>21.28</c:v>
                </c:pt>
                <c:pt idx="1672">
                  <c:v>21.28</c:v>
                </c:pt>
                <c:pt idx="1673">
                  <c:v>21.28</c:v>
                </c:pt>
                <c:pt idx="1674">
                  <c:v>21.28</c:v>
                </c:pt>
                <c:pt idx="1675">
                  <c:v>21.28</c:v>
                </c:pt>
                <c:pt idx="1676">
                  <c:v>21.28</c:v>
                </c:pt>
                <c:pt idx="1677">
                  <c:v>21.28</c:v>
                </c:pt>
                <c:pt idx="1678">
                  <c:v>21.27</c:v>
                </c:pt>
                <c:pt idx="1679">
                  <c:v>21.27</c:v>
                </c:pt>
                <c:pt idx="1680">
                  <c:v>21.27</c:v>
                </c:pt>
                <c:pt idx="1681">
                  <c:v>21.27</c:v>
                </c:pt>
                <c:pt idx="1682">
                  <c:v>21.27</c:v>
                </c:pt>
                <c:pt idx="1683">
                  <c:v>21.27</c:v>
                </c:pt>
                <c:pt idx="1684">
                  <c:v>21.27</c:v>
                </c:pt>
                <c:pt idx="1685">
                  <c:v>21.27</c:v>
                </c:pt>
                <c:pt idx="1686">
                  <c:v>21.27</c:v>
                </c:pt>
                <c:pt idx="1687">
                  <c:v>21.27</c:v>
                </c:pt>
                <c:pt idx="1688">
                  <c:v>21.27</c:v>
                </c:pt>
                <c:pt idx="1689">
                  <c:v>21.27</c:v>
                </c:pt>
                <c:pt idx="1690">
                  <c:v>21.27</c:v>
                </c:pt>
                <c:pt idx="1691">
                  <c:v>21.27</c:v>
                </c:pt>
                <c:pt idx="1692">
                  <c:v>21.26</c:v>
                </c:pt>
                <c:pt idx="1693">
                  <c:v>21.26</c:v>
                </c:pt>
                <c:pt idx="1694">
                  <c:v>21.26</c:v>
                </c:pt>
                <c:pt idx="1695">
                  <c:v>21.26</c:v>
                </c:pt>
                <c:pt idx="1696">
                  <c:v>21.26</c:v>
                </c:pt>
                <c:pt idx="1697">
                  <c:v>21.26</c:v>
                </c:pt>
                <c:pt idx="1698">
                  <c:v>21.26</c:v>
                </c:pt>
                <c:pt idx="1699">
                  <c:v>21.26</c:v>
                </c:pt>
                <c:pt idx="1700">
                  <c:v>21.26</c:v>
                </c:pt>
                <c:pt idx="1701">
                  <c:v>21.26</c:v>
                </c:pt>
                <c:pt idx="1702">
                  <c:v>21.25</c:v>
                </c:pt>
                <c:pt idx="1703">
                  <c:v>21.25</c:v>
                </c:pt>
                <c:pt idx="1704">
                  <c:v>21.25</c:v>
                </c:pt>
                <c:pt idx="1705">
                  <c:v>21.25</c:v>
                </c:pt>
                <c:pt idx="1706">
                  <c:v>21.25</c:v>
                </c:pt>
                <c:pt idx="1707">
                  <c:v>21.25</c:v>
                </c:pt>
                <c:pt idx="1708">
                  <c:v>21.25</c:v>
                </c:pt>
                <c:pt idx="1709">
                  <c:v>21.25</c:v>
                </c:pt>
                <c:pt idx="1710">
                  <c:v>21.25</c:v>
                </c:pt>
                <c:pt idx="1711">
                  <c:v>21.25</c:v>
                </c:pt>
                <c:pt idx="1712">
                  <c:v>21.25</c:v>
                </c:pt>
                <c:pt idx="1713">
                  <c:v>21.25</c:v>
                </c:pt>
                <c:pt idx="1714">
                  <c:v>21.25</c:v>
                </c:pt>
                <c:pt idx="1715">
                  <c:v>21.25</c:v>
                </c:pt>
                <c:pt idx="1716">
                  <c:v>21.25</c:v>
                </c:pt>
                <c:pt idx="1717">
                  <c:v>21.25</c:v>
                </c:pt>
                <c:pt idx="1718">
                  <c:v>21.25</c:v>
                </c:pt>
                <c:pt idx="1719">
                  <c:v>21.25</c:v>
                </c:pt>
                <c:pt idx="1720">
                  <c:v>21.25</c:v>
                </c:pt>
                <c:pt idx="1721">
                  <c:v>21.25</c:v>
                </c:pt>
                <c:pt idx="1722">
                  <c:v>21.25</c:v>
                </c:pt>
                <c:pt idx="1723">
                  <c:v>21.24</c:v>
                </c:pt>
                <c:pt idx="1724">
                  <c:v>21.24</c:v>
                </c:pt>
                <c:pt idx="1725">
                  <c:v>21.24</c:v>
                </c:pt>
                <c:pt idx="1726">
                  <c:v>21.24</c:v>
                </c:pt>
                <c:pt idx="1727">
                  <c:v>21.24</c:v>
                </c:pt>
                <c:pt idx="1728">
                  <c:v>21.24</c:v>
                </c:pt>
                <c:pt idx="1729">
                  <c:v>21.24</c:v>
                </c:pt>
                <c:pt idx="1730">
                  <c:v>21.24</c:v>
                </c:pt>
                <c:pt idx="1731">
                  <c:v>21.24</c:v>
                </c:pt>
                <c:pt idx="1732">
                  <c:v>21.24</c:v>
                </c:pt>
                <c:pt idx="1733">
                  <c:v>21.24</c:v>
                </c:pt>
                <c:pt idx="1734">
                  <c:v>21.24</c:v>
                </c:pt>
                <c:pt idx="1735">
                  <c:v>21.24</c:v>
                </c:pt>
                <c:pt idx="1736">
                  <c:v>21.24</c:v>
                </c:pt>
                <c:pt idx="1737">
                  <c:v>21.24</c:v>
                </c:pt>
                <c:pt idx="1738">
                  <c:v>21.24</c:v>
                </c:pt>
                <c:pt idx="1739">
                  <c:v>21.24</c:v>
                </c:pt>
                <c:pt idx="1740">
                  <c:v>21.24</c:v>
                </c:pt>
                <c:pt idx="1741">
                  <c:v>21.24</c:v>
                </c:pt>
                <c:pt idx="1742">
                  <c:v>21.23</c:v>
                </c:pt>
                <c:pt idx="1743">
                  <c:v>21.23</c:v>
                </c:pt>
                <c:pt idx="1744">
                  <c:v>21.23</c:v>
                </c:pt>
                <c:pt idx="1745">
                  <c:v>21.23</c:v>
                </c:pt>
                <c:pt idx="1746">
                  <c:v>21.23</c:v>
                </c:pt>
                <c:pt idx="1747">
                  <c:v>21.23</c:v>
                </c:pt>
                <c:pt idx="1748">
                  <c:v>21.23</c:v>
                </c:pt>
                <c:pt idx="1749">
                  <c:v>21.23</c:v>
                </c:pt>
                <c:pt idx="1750">
                  <c:v>21.23</c:v>
                </c:pt>
                <c:pt idx="1751">
                  <c:v>21.23</c:v>
                </c:pt>
                <c:pt idx="1752">
                  <c:v>21.23</c:v>
                </c:pt>
                <c:pt idx="1753">
                  <c:v>21.23</c:v>
                </c:pt>
                <c:pt idx="1754">
                  <c:v>21.23</c:v>
                </c:pt>
                <c:pt idx="1755">
                  <c:v>21.22</c:v>
                </c:pt>
                <c:pt idx="1756">
                  <c:v>21.22</c:v>
                </c:pt>
                <c:pt idx="1757">
                  <c:v>21.22</c:v>
                </c:pt>
                <c:pt idx="1758">
                  <c:v>21.22</c:v>
                </c:pt>
                <c:pt idx="1759">
                  <c:v>21.22</c:v>
                </c:pt>
                <c:pt idx="1760">
                  <c:v>21.22</c:v>
                </c:pt>
                <c:pt idx="1761">
                  <c:v>21.21</c:v>
                </c:pt>
                <c:pt idx="1762">
                  <c:v>21.21</c:v>
                </c:pt>
                <c:pt idx="1763">
                  <c:v>21.21</c:v>
                </c:pt>
                <c:pt idx="1764">
                  <c:v>21.21</c:v>
                </c:pt>
                <c:pt idx="1765">
                  <c:v>21.21</c:v>
                </c:pt>
                <c:pt idx="1766">
                  <c:v>21.21</c:v>
                </c:pt>
                <c:pt idx="1767">
                  <c:v>21.21</c:v>
                </c:pt>
                <c:pt idx="1768">
                  <c:v>21.21</c:v>
                </c:pt>
                <c:pt idx="1769">
                  <c:v>21.21</c:v>
                </c:pt>
                <c:pt idx="1770">
                  <c:v>21.21</c:v>
                </c:pt>
                <c:pt idx="1771">
                  <c:v>21.21</c:v>
                </c:pt>
                <c:pt idx="1772">
                  <c:v>21.21</c:v>
                </c:pt>
                <c:pt idx="1773">
                  <c:v>21.21</c:v>
                </c:pt>
                <c:pt idx="1774">
                  <c:v>21.21</c:v>
                </c:pt>
                <c:pt idx="1775">
                  <c:v>21.21</c:v>
                </c:pt>
                <c:pt idx="1776">
                  <c:v>21.21</c:v>
                </c:pt>
                <c:pt idx="1777">
                  <c:v>21.21</c:v>
                </c:pt>
                <c:pt idx="1778">
                  <c:v>21.21</c:v>
                </c:pt>
                <c:pt idx="1779">
                  <c:v>21.21</c:v>
                </c:pt>
                <c:pt idx="1780">
                  <c:v>21.2</c:v>
                </c:pt>
                <c:pt idx="1781">
                  <c:v>21.2</c:v>
                </c:pt>
                <c:pt idx="1782">
                  <c:v>21.2</c:v>
                </c:pt>
                <c:pt idx="1783">
                  <c:v>21.2</c:v>
                </c:pt>
                <c:pt idx="1784">
                  <c:v>21.2</c:v>
                </c:pt>
                <c:pt idx="1785">
                  <c:v>21.2</c:v>
                </c:pt>
                <c:pt idx="1786">
                  <c:v>21.2</c:v>
                </c:pt>
                <c:pt idx="1787">
                  <c:v>21.2</c:v>
                </c:pt>
                <c:pt idx="1788">
                  <c:v>21.2</c:v>
                </c:pt>
                <c:pt idx="1789">
                  <c:v>21.2</c:v>
                </c:pt>
                <c:pt idx="1790">
                  <c:v>21.2</c:v>
                </c:pt>
                <c:pt idx="1791">
                  <c:v>21.2</c:v>
                </c:pt>
                <c:pt idx="1792">
                  <c:v>21.2</c:v>
                </c:pt>
                <c:pt idx="1793">
                  <c:v>21.2</c:v>
                </c:pt>
                <c:pt idx="1794">
                  <c:v>21.2</c:v>
                </c:pt>
                <c:pt idx="1795">
                  <c:v>21.2</c:v>
                </c:pt>
                <c:pt idx="1796">
                  <c:v>21.2</c:v>
                </c:pt>
                <c:pt idx="1797">
                  <c:v>21.2</c:v>
                </c:pt>
                <c:pt idx="1798">
                  <c:v>21.2</c:v>
                </c:pt>
                <c:pt idx="1799">
                  <c:v>21.2</c:v>
                </c:pt>
                <c:pt idx="1800">
                  <c:v>21.19</c:v>
                </c:pt>
                <c:pt idx="1801">
                  <c:v>21.19</c:v>
                </c:pt>
                <c:pt idx="1802">
                  <c:v>21.19</c:v>
                </c:pt>
                <c:pt idx="1803">
                  <c:v>21.19</c:v>
                </c:pt>
                <c:pt idx="1804">
                  <c:v>21.19</c:v>
                </c:pt>
                <c:pt idx="1805">
                  <c:v>21.19</c:v>
                </c:pt>
                <c:pt idx="1806">
                  <c:v>21.19</c:v>
                </c:pt>
                <c:pt idx="1807">
                  <c:v>21.19</c:v>
                </c:pt>
                <c:pt idx="1808">
                  <c:v>21.19</c:v>
                </c:pt>
                <c:pt idx="1809">
                  <c:v>21.19</c:v>
                </c:pt>
                <c:pt idx="1810">
                  <c:v>21.19</c:v>
                </c:pt>
                <c:pt idx="1811">
                  <c:v>21.19</c:v>
                </c:pt>
                <c:pt idx="1812">
                  <c:v>21.19</c:v>
                </c:pt>
                <c:pt idx="1813">
                  <c:v>21.19</c:v>
                </c:pt>
                <c:pt idx="1814">
                  <c:v>21.19</c:v>
                </c:pt>
                <c:pt idx="1815">
                  <c:v>21.19</c:v>
                </c:pt>
                <c:pt idx="1816">
                  <c:v>21.19</c:v>
                </c:pt>
                <c:pt idx="1817">
                  <c:v>21.19</c:v>
                </c:pt>
                <c:pt idx="1818">
                  <c:v>21.19</c:v>
                </c:pt>
                <c:pt idx="1819">
                  <c:v>21.19</c:v>
                </c:pt>
                <c:pt idx="1820">
                  <c:v>21.18</c:v>
                </c:pt>
                <c:pt idx="1821">
                  <c:v>21.18</c:v>
                </c:pt>
                <c:pt idx="1822">
                  <c:v>21.18</c:v>
                </c:pt>
                <c:pt idx="1823">
                  <c:v>21.18</c:v>
                </c:pt>
                <c:pt idx="1824">
                  <c:v>21.18</c:v>
                </c:pt>
                <c:pt idx="1825">
                  <c:v>21.19</c:v>
                </c:pt>
                <c:pt idx="1826">
                  <c:v>21.19</c:v>
                </c:pt>
                <c:pt idx="1827">
                  <c:v>21.19</c:v>
                </c:pt>
                <c:pt idx="1828">
                  <c:v>21.18</c:v>
                </c:pt>
                <c:pt idx="1829">
                  <c:v>21.18</c:v>
                </c:pt>
                <c:pt idx="1830">
                  <c:v>21.18</c:v>
                </c:pt>
                <c:pt idx="1831">
                  <c:v>21.18</c:v>
                </c:pt>
                <c:pt idx="1832">
                  <c:v>21.18</c:v>
                </c:pt>
                <c:pt idx="1833">
                  <c:v>21.18</c:v>
                </c:pt>
                <c:pt idx="1834">
                  <c:v>21.18</c:v>
                </c:pt>
                <c:pt idx="1835">
                  <c:v>21.18</c:v>
                </c:pt>
                <c:pt idx="1836">
                  <c:v>21.18</c:v>
                </c:pt>
                <c:pt idx="1837">
                  <c:v>21.18</c:v>
                </c:pt>
                <c:pt idx="1838">
                  <c:v>21.18</c:v>
                </c:pt>
                <c:pt idx="1839">
                  <c:v>21.18</c:v>
                </c:pt>
                <c:pt idx="1840">
                  <c:v>21.18</c:v>
                </c:pt>
                <c:pt idx="1841">
                  <c:v>21.18</c:v>
                </c:pt>
                <c:pt idx="1842">
                  <c:v>21.18</c:v>
                </c:pt>
                <c:pt idx="1843">
                  <c:v>21.18</c:v>
                </c:pt>
                <c:pt idx="1844">
                  <c:v>21.18</c:v>
                </c:pt>
                <c:pt idx="1845">
                  <c:v>21.18</c:v>
                </c:pt>
                <c:pt idx="1846">
                  <c:v>21.18</c:v>
                </c:pt>
                <c:pt idx="1847">
                  <c:v>21.18</c:v>
                </c:pt>
                <c:pt idx="1848">
                  <c:v>21.18</c:v>
                </c:pt>
                <c:pt idx="1849">
                  <c:v>21.18</c:v>
                </c:pt>
                <c:pt idx="1850">
                  <c:v>21.18</c:v>
                </c:pt>
                <c:pt idx="1851">
                  <c:v>21.17</c:v>
                </c:pt>
                <c:pt idx="1852">
                  <c:v>21.17</c:v>
                </c:pt>
                <c:pt idx="1853">
                  <c:v>21.17</c:v>
                </c:pt>
                <c:pt idx="1854">
                  <c:v>21.17</c:v>
                </c:pt>
                <c:pt idx="1855">
                  <c:v>21.17</c:v>
                </c:pt>
                <c:pt idx="1856">
                  <c:v>21.17</c:v>
                </c:pt>
                <c:pt idx="1857">
                  <c:v>21.17</c:v>
                </c:pt>
                <c:pt idx="1858">
                  <c:v>21.18</c:v>
                </c:pt>
                <c:pt idx="1859">
                  <c:v>21.17</c:v>
                </c:pt>
                <c:pt idx="1860">
                  <c:v>21.17</c:v>
                </c:pt>
                <c:pt idx="1861">
                  <c:v>21.17</c:v>
                </c:pt>
                <c:pt idx="1862">
                  <c:v>21.17</c:v>
                </c:pt>
                <c:pt idx="1863">
                  <c:v>21.17</c:v>
                </c:pt>
                <c:pt idx="1864">
                  <c:v>21.17</c:v>
                </c:pt>
                <c:pt idx="1865">
                  <c:v>21.17</c:v>
                </c:pt>
                <c:pt idx="1866">
                  <c:v>21.17</c:v>
                </c:pt>
                <c:pt idx="1867">
                  <c:v>21.17</c:v>
                </c:pt>
                <c:pt idx="1868">
                  <c:v>21.17</c:v>
                </c:pt>
                <c:pt idx="1869">
                  <c:v>21.17</c:v>
                </c:pt>
                <c:pt idx="1870">
                  <c:v>21.17</c:v>
                </c:pt>
                <c:pt idx="1871">
                  <c:v>21.17</c:v>
                </c:pt>
                <c:pt idx="1872">
                  <c:v>21.17</c:v>
                </c:pt>
                <c:pt idx="1873">
                  <c:v>21.17</c:v>
                </c:pt>
                <c:pt idx="1874">
                  <c:v>21.17</c:v>
                </c:pt>
                <c:pt idx="1875">
                  <c:v>21.17</c:v>
                </c:pt>
                <c:pt idx="1876">
                  <c:v>21.17</c:v>
                </c:pt>
                <c:pt idx="1877">
                  <c:v>21.17</c:v>
                </c:pt>
                <c:pt idx="1878">
                  <c:v>21.17</c:v>
                </c:pt>
                <c:pt idx="1879">
                  <c:v>21.17</c:v>
                </c:pt>
                <c:pt idx="1880">
                  <c:v>21.16</c:v>
                </c:pt>
                <c:pt idx="1881">
                  <c:v>21.16</c:v>
                </c:pt>
                <c:pt idx="1882">
                  <c:v>21.16</c:v>
                </c:pt>
                <c:pt idx="1883">
                  <c:v>21.16</c:v>
                </c:pt>
                <c:pt idx="1884">
                  <c:v>21.17</c:v>
                </c:pt>
                <c:pt idx="1885">
                  <c:v>21.17</c:v>
                </c:pt>
                <c:pt idx="1886">
                  <c:v>21.17</c:v>
                </c:pt>
                <c:pt idx="1887">
                  <c:v>21.17</c:v>
                </c:pt>
                <c:pt idx="1888">
                  <c:v>21.17</c:v>
                </c:pt>
                <c:pt idx="1889">
                  <c:v>21.17</c:v>
                </c:pt>
                <c:pt idx="1890">
                  <c:v>21.17</c:v>
                </c:pt>
                <c:pt idx="1891">
                  <c:v>21.17</c:v>
                </c:pt>
                <c:pt idx="1892">
                  <c:v>21.17</c:v>
                </c:pt>
                <c:pt idx="1893">
                  <c:v>21.17</c:v>
                </c:pt>
                <c:pt idx="1894">
                  <c:v>21.17</c:v>
                </c:pt>
                <c:pt idx="1895">
                  <c:v>21.16</c:v>
                </c:pt>
                <c:pt idx="1896">
                  <c:v>21.16</c:v>
                </c:pt>
                <c:pt idx="1897">
                  <c:v>21.16</c:v>
                </c:pt>
                <c:pt idx="1898">
                  <c:v>21.16</c:v>
                </c:pt>
                <c:pt idx="1899">
                  <c:v>21.17</c:v>
                </c:pt>
                <c:pt idx="1900">
                  <c:v>21.17</c:v>
                </c:pt>
                <c:pt idx="1901">
                  <c:v>21.17</c:v>
                </c:pt>
                <c:pt idx="1902">
                  <c:v>21.17</c:v>
                </c:pt>
                <c:pt idx="1903">
                  <c:v>21.17</c:v>
                </c:pt>
                <c:pt idx="1904">
                  <c:v>21.16</c:v>
                </c:pt>
                <c:pt idx="1905">
                  <c:v>21.16</c:v>
                </c:pt>
                <c:pt idx="1906">
                  <c:v>21.16</c:v>
                </c:pt>
                <c:pt idx="1907">
                  <c:v>21.16</c:v>
                </c:pt>
                <c:pt idx="1908">
                  <c:v>21.16</c:v>
                </c:pt>
                <c:pt idx="1909">
                  <c:v>21.16</c:v>
                </c:pt>
                <c:pt idx="1910">
                  <c:v>21.16</c:v>
                </c:pt>
                <c:pt idx="1911">
                  <c:v>21.16</c:v>
                </c:pt>
                <c:pt idx="1912">
                  <c:v>21.16</c:v>
                </c:pt>
                <c:pt idx="1913">
                  <c:v>21.16</c:v>
                </c:pt>
                <c:pt idx="1914">
                  <c:v>21.16</c:v>
                </c:pt>
                <c:pt idx="1915">
                  <c:v>21.16</c:v>
                </c:pt>
                <c:pt idx="1916">
                  <c:v>21.16</c:v>
                </c:pt>
                <c:pt idx="1917">
                  <c:v>21.16</c:v>
                </c:pt>
                <c:pt idx="1918">
                  <c:v>21.16</c:v>
                </c:pt>
                <c:pt idx="1919">
                  <c:v>21.16</c:v>
                </c:pt>
                <c:pt idx="1920">
                  <c:v>21.16</c:v>
                </c:pt>
                <c:pt idx="1921">
                  <c:v>21.16</c:v>
                </c:pt>
                <c:pt idx="1922">
                  <c:v>21.16</c:v>
                </c:pt>
                <c:pt idx="1923">
                  <c:v>21.16</c:v>
                </c:pt>
                <c:pt idx="1924">
                  <c:v>21.16</c:v>
                </c:pt>
                <c:pt idx="1925">
                  <c:v>21.16</c:v>
                </c:pt>
                <c:pt idx="1926">
                  <c:v>21.16</c:v>
                </c:pt>
                <c:pt idx="1927">
                  <c:v>21.16</c:v>
                </c:pt>
                <c:pt idx="1928">
                  <c:v>21.16</c:v>
                </c:pt>
                <c:pt idx="1929">
                  <c:v>21.16</c:v>
                </c:pt>
                <c:pt idx="1930">
                  <c:v>21.16</c:v>
                </c:pt>
                <c:pt idx="1931">
                  <c:v>21.16</c:v>
                </c:pt>
                <c:pt idx="1932">
                  <c:v>21.16</c:v>
                </c:pt>
                <c:pt idx="1933">
                  <c:v>21.16</c:v>
                </c:pt>
                <c:pt idx="1934">
                  <c:v>21.16</c:v>
                </c:pt>
                <c:pt idx="1935">
                  <c:v>21.16</c:v>
                </c:pt>
                <c:pt idx="1936">
                  <c:v>21.16</c:v>
                </c:pt>
                <c:pt idx="1937">
                  <c:v>21.16</c:v>
                </c:pt>
                <c:pt idx="1938">
                  <c:v>21.16</c:v>
                </c:pt>
                <c:pt idx="1939">
                  <c:v>21.15</c:v>
                </c:pt>
                <c:pt idx="1940">
                  <c:v>21.16</c:v>
                </c:pt>
                <c:pt idx="1941">
                  <c:v>21.16</c:v>
                </c:pt>
                <c:pt idx="1942">
                  <c:v>21.16</c:v>
                </c:pt>
                <c:pt idx="1943">
                  <c:v>21.16</c:v>
                </c:pt>
                <c:pt idx="1944">
                  <c:v>21.16</c:v>
                </c:pt>
                <c:pt idx="1945">
                  <c:v>21.16</c:v>
                </c:pt>
                <c:pt idx="1946">
                  <c:v>21.16</c:v>
                </c:pt>
                <c:pt idx="1947">
                  <c:v>21.16</c:v>
                </c:pt>
                <c:pt idx="1948">
                  <c:v>21.16</c:v>
                </c:pt>
                <c:pt idx="1949">
                  <c:v>21.16</c:v>
                </c:pt>
                <c:pt idx="1950">
                  <c:v>21.16</c:v>
                </c:pt>
                <c:pt idx="1951">
                  <c:v>21.16</c:v>
                </c:pt>
                <c:pt idx="1952">
                  <c:v>21.16</c:v>
                </c:pt>
                <c:pt idx="1953">
                  <c:v>21.16</c:v>
                </c:pt>
                <c:pt idx="1954">
                  <c:v>21.16</c:v>
                </c:pt>
                <c:pt idx="1955">
                  <c:v>21.16</c:v>
                </c:pt>
                <c:pt idx="1956">
                  <c:v>21.16</c:v>
                </c:pt>
                <c:pt idx="1957">
                  <c:v>21.16</c:v>
                </c:pt>
                <c:pt idx="1958">
                  <c:v>21.16</c:v>
                </c:pt>
                <c:pt idx="1959">
                  <c:v>21.16</c:v>
                </c:pt>
                <c:pt idx="1960">
                  <c:v>21.16</c:v>
                </c:pt>
                <c:pt idx="1961">
                  <c:v>21.16</c:v>
                </c:pt>
                <c:pt idx="1962">
                  <c:v>21.16</c:v>
                </c:pt>
                <c:pt idx="1963">
                  <c:v>21.15</c:v>
                </c:pt>
                <c:pt idx="1964">
                  <c:v>21.15</c:v>
                </c:pt>
                <c:pt idx="1965">
                  <c:v>21.15</c:v>
                </c:pt>
                <c:pt idx="1966">
                  <c:v>21.15</c:v>
                </c:pt>
                <c:pt idx="1967">
                  <c:v>21.15</c:v>
                </c:pt>
                <c:pt idx="1968">
                  <c:v>21.15</c:v>
                </c:pt>
                <c:pt idx="1969">
                  <c:v>21.15</c:v>
                </c:pt>
                <c:pt idx="1970">
                  <c:v>21.15</c:v>
                </c:pt>
                <c:pt idx="1971">
                  <c:v>21.15</c:v>
                </c:pt>
                <c:pt idx="1972">
                  <c:v>21.15</c:v>
                </c:pt>
                <c:pt idx="1973">
                  <c:v>21.15</c:v>
                </c:pt>
                <c:pt idx="1974">
                  <c:v>21.15</c:v>
                </c:pt>
                <c:pt idx="1975">
                  <c:v>21.15</c:v>
                </c:pt>
                <c:pt idx="1976">
                  <c:v>21.15</c:v>
                </c:pt>
                <c:pt idx="1977">
                  <c:v>21.15</c:v>
                </c:pt>
                <c:pt idx="1978">
                  <c:v>21.15</c:v>
                </c:pt>
                <c:pt idx="1979">
                  <c:v>21.15</c:v>
                </c:pt>
                <c:pt idx="1980">
                  <c:v>21.15</c:v>
                </c:pt>
                <c:pt idx="1981">
                  <c:v>21.14</c:v>
                </c:pt>
                <c:pt idx="1982">
                  <c:v>21.14</c:v>
                </c:pt>
                <c:pt idx="1983">
                  <c:v>21.14</c:v>
                </c:pt>
                <c:pt idx="1984">
                  <c:v>21.14</c:v>
                </c:pt>
                <c:pt idx="1985">
                  <c:v>21.14</c:v>
                </c:pt>
                <c:pt idx="1986">
                  <c:v>21.14</c:v>
                </c:pt>
                <c:pt idx="1987">
                  <c:v>21.14</c:v>
                </c:pt>
                <c:pt idx="1988">
                  <c:v>21.14</c:v>
                </c:pt>
                <c:pt idx="1989">
                  <c:v>21.13</c:v>
                </c:pt>
                <c:pt idx="1990">
                  <c:v>21.13</c:v>
                </c:pt>
                <c:pt idx="1991">
                  <c:v>21.13</c:v>
                </c:pt>
                <c:pt idx="1992">
                  <c:v>21.13</c:v>
                </c:pt>
                <c:pt idx="1993">
                  <c:v>21.13</c:v>
                </c:pt>
                <c:pt idx="1994">
                  <c:v>21.13</c:v>
                </c:pt>
                <c:pt idx="1995">
                  <c:v>21.13</c:v>
                </c:pt>
                <c:pt idx="1996">
                  <c:v>21.13</c:v>
                </c:pt>
                <c:pt idx="1997">
                  <c:v>21.13</c:v>
                </c:pt>
                <c:pt idx="1998">
                  <c:v>21.13</c:v>
                </c:pt>
                <c:pt idx="1999">
                  <c:v>21.13</c:v>
                </c:pt>
                <c:pt idx="2000">
                  <c:v>21.13</c:v>
                </c:pt>
                <c:pt idx="2001">
                  <c:v>21.13</c:v>
                </c:pt>
                <c:pt idx="2002">
                  <c:v>21.14</c:v>
                </c:pt>
                <c:pt idx="2003">
                  <c:v>21.13</c:v>
                </c:pt>
                <c:pt idx="2004">
                  <c:v>21.13</c:v>
                </c:pt>
                <c:pt idx="2005">
                  <c:v>21.14</c:v>
                </c:pt>
                <c:pt idx="2006">
                  <c:v>21.14</c:v>
                </c:pt>
                <c:pt idx="2007">
                  <c:v>21.14</c:v>
                </c:pt>
                <c:pt idx="2008">
                  <c:v>21.14</c:v>
                </c:pt>
                <c:pt idx="2009">
                  <c:v>21.14</c:v>
                </c:pt>
                <c:pt idx="2010">
                  <c:v>21.14</c:v>
                </c:pt>
                <c:pt idx="2011">
                  <c:v>21.14</c:v>
                </c:pt>
                <c:pt idx="2012">
                  <c:v>21.14</c:v>
                </c:pt>
                <c:pt idx="2013">
                  <c:v>21.14</c:v>
                </c:pt>
                <c:pt idx="2014">
                  <c:v>21.14</c:v>
                </c:pt>
                <c:pt idx="2015">
                  <c:v>21.14</c:v>
                </c:pt>
                <c:pt idx="2016">
                  <c:v>21.14</c:v>
                </c:pt>
                <c:pt idx="2017">
                  <c:v>21.14</c:v>
                </c:pt>
                <c:pt idx="2018">
                  <c:v>21.14</c:v>
                </c:pt>
                <c:pt idx="2019">
                  <c:v>21.14</c:v>
                </c:pt>
                <c:pt idx="2020">
                  <c:v>21.14</c:v>
                </c:pt>
                <c:pt idx="2021">
                  <c:v>21.14</c:v>
                </c:pt>
                <c:pt idx="2022">
                  <c:v>21.14</c:v>
                </c:pt>
                <c:pt idx="2023">
                  <c:v>21.14</c:v>
                </c:pt>
                <c:pt idx="2024">
                  <c:v>21.14</c:v>
                </c:pt>
                <c:pt idx="2025">
                  <c:v>21.14</c:v>
                </c:pt>
                <c:pt idx="2026">
                  <c:v>21.14</c:v>
                </c:pt>
                <c:pt idx="2027">
                  <c:v>21.14</c:v>
                </c:pt>
                <c:pt idx="2028">
                  <c:v>21.14</c:v>
                </c:pt>
                <c:pt idx="2029">
                  <c:v>21.13</c:v>
                </c:pt>
                <c:pt idx="2030">
                  <c:v>21.13</c:v>
                </c:pt>
                <c:pt idx="2031">
                  <c:v>21.14</c:v>
                </c:pt>
                <c:pt idx="2032">
                  <c:v>21.13</c:v>
                </c:pt>
                <c:pt idx="2033">
                  <c:v>21.13</c:v>
                </c:pt>
                <c:pt idx="2034">
                  <c:v>21.13</c:v>
                </c:pt>
                <c:pt idx="2035">
                  <c:v>21.13</c:v>
                </c:pt>
                <c:pt idx="2036">
                  <c:v>21.13</c:v>
                </c:pt>
                <c:pt idx="2037">
                  <c:v>21.13</c:v>
                </c:pt>
                <c:pt idx="2038">
                  <c:v>21.13</c:v>
                </c:pt>
                <c:pt idx="2039">
                  <c:v>21.13</c:v>
                </c:pt>
                <c:pt idx="2040">
                  <c:v>21.13</c:v>
                </c:pt>
                <c:pt idx="2041">
                  <c:v>21.13</c:v>
                </c:pt>
                <c:pt idx="2042">
                  <c:v>21.13</c:v>
                </c:pt>
                <c:pt idx="2043">
                  <c:v>21.13</c:v>
                </c:pt>
                <c:pt idx="2044">
                  <c:v>21.13</c:v>
                </c:pt>
                <c:pt idx="2045">
                  <c:v>21.13</c:v>
                </c:pt>
                <c:pt idx="2046">
                  <c:v>21.13</c:v>
                </c:pt>
                <c:pt idx="2047">
                  <c:v>21.13</c:v>
                </c:pt>
                <c:pt idx="2048">
                  <c:v>21.13</c:v>
                </c:pt>
                <c:pt idx="2049">
                  <c:v>21.13</c:v>
                </c:pt>
                <c:pt idx="2050">
                  <c:v>21.13</c:v>
                </c:pt>
                <c:pt idx="2051">
                  <c:v>21.13</c:v>
                </c:pt>
                <c:pt idx="2052">
                  <c:v>21.13</c:v>
                </c:pt>
                <c:pt idx="2053">
                  <c:v>21.13</c:v>
                </c:pt>
                <c:pt idx="2054">
                  <c:v>21.13</c:v>
                </c:pt>
                <c:pt idx="2055">
                  <c:v>21.13</c:v>
                </c:pt>
                <c:pt idx="2056">
                  <c:v>21.13</c:v>
                </c:pt>
                <c:pt idx="2057">
                  <c:v>21.13</c:v>
                </c:pt>
                <c:pt idx="2058">
                  <c:v>21.13</c:v>
                </c:pt>
                <c:pt idx="2059">
                  <c:v>21.13</c:v>
                </c:pt>
                <c:pt idx="2060">
                  <c:v>21.13</c:v>
                </c:pt>
                <c:pt idx="2061">
                  <c:v>21.13</c:v>
                </c:pt>
                <c:pt idx="2062">
                  <c:v>21.13</c:v>
                </c:pt>
                <c:pt idx="2063">
                  <c:v>21.13</c:v>
                </c:pt>
                <c:pt idx="2064">
                  <c:v>21.13</c:v>
                </c:pt>
                <c:pt idx="2065">
                  <c:v>21.13</c:v>
                </c:pt>
                <c:pt idx="2066">
                  <c:v>21.13</c:v>
                </c:pt>
                <c:pt idx="2067">
                  <c:v>21.13</c:v>
                </c:pt>
                <c:pt idx="2068">
                  <c:v>21.12</c:v>
                </c:pt>
                <c:pt idx="2069">
                  <c:v>21.12</c:v>
                </c:pt>
                <c:pt idx="2070">
                  <c:v>21.12</c:v>
                </c:pt>
                <c:pt idx="2071">
                  <c:v>21.12</c:v>
                </c:pt>
                <c:pt idx="2072">
                  <c:v>21.12</c:v>
                </c:pt>
                <c:pt idx="2073">
                  <c:v>21.12</c:v>
                </c:pt>
                <c:pt idx="2074">
                  <c:v>21.12</c:v>
                </c:pt>
                <c:pt idx="2075">
                  <c:v>21.12</c:v>
                </c:pt>
                <c:pt idx="2076">
                  <c:v>21.11</c:v>
                </c:pt>
                <c:pt idx="2077">
                  <c:v>21.11</c:v>
                </c:pt>
                <c:pt idx="2078">
                  <c:v>21.11</c:v>
                </c:pt>
                <c:pt idx="2079">
                  <c:v>21.11</c:v>
                </c:pt>
                <c:pt idx="2080">
                  <c:v>21.1</c:v>
                </c:pt>
                <c:pt idx="2081">
                  <c:v>21.1</c:v>
                </c:pt>
                <c:pt idx="2082">
                  <c:v>21.1</c:v>
                </c:pt>
                <c:pt idx="2083">
                  <c:v>21.1</c:v>
                </c:pt>
                <c:pt idx="2084">
                  <c:v>21.1</c:v>
                </c:pt>
                <c:pt idx="2085">
                  <c:v>21.1</c:v>
                </c:pt>
                <c:pt idx="2086">
                  <c:v>21.1</c:v>
                </c:pt>
                <c:pt idx="2087">
                  <c:v>21.09</c:v>
                </c:pt>
                <c:pt idx="2088">
                  <c:v>21.1</c:v>
                </c:pt>
                <c:pt idx="2089">
                  <c:v>21.1</c:v>
                </c:pt>
                <c:pt idx="2090">
                  <c:v>21.1</c:v>
                </c:pt>
                <c:pt idx="2091">
                  <c:v>21.1</c:v>
                </c:pt>
                <c:pt idx="2092">
                  <c:v>21.1</c:v>
                </c:pt>
                <c:pt idx="2093">
                  <c:v>21.1</c:v>
                </c:pt>
                <c:pt idx="2094">
                  <c:v>21.1</c:v>
                </c:pt>
                <c:pt idx="2095">
                  <c:v>21.1</c:v>
                </c:pt>
                <c:pt idx="2096">
                  <c:v>21.1</c:v>
                </c:pt>
                <c:pt idx="2097">
                  <c:v>21.1</c:v>
                </c:pt>
                <c:pt idx="2098">
                  <c:v>21.1</c:v>
                </c:pt>
                <c:pt idx="2099">
                  <c:v>21.1</c:v>
                </c:pt>
                <c:pt idx="2100">
                  <c:v>21.1</c:v>
                </c:pt>
                <c:pt idx="2101">
                  <c:v>21.1</c:v>
                </c:pt>
                <c:pt idx="2102">
                  <c:v>21.1</c:v>
                </c:pt>
                <c:pt idx="2103">
                  <c:v>21.1</c:v>
                </c:pt>
                <c:pt idx="2104">
                  <c:v>21.1</c:v>
                </c:pt>
                <c:pt idx="2105">
                  <c:v>21.1</c:v>
                </c:pt>
                <c:pt idx="2106">
                  <c:v>21.1</c:v>
                </c:pt>
                <c:pt idx="2107">
                  <c:v>21.1</c:v>
                </c:pt>
                <c:pt idx="2108">
                  <c:v>21.11</c:v>
                </c:pt>
                <c:pt idx="2109">
                  <c:v>21.1</c:v>
                </c:pt>
                <c:pt idx="2110">
                  <c:v>21.1</c:v>
                </c:pt>
                <c:pt idx="2111">
                  <c:v>21.1</c:v>
                </c:pt>
                <c:pt idx="2112">
                  <c:v>21.1</c:v>
                </c:pt>
                <c:pt idx="2113">
                  <c:v>21.1</c:v>
                </c:pt>
                <c:pt idx="2114">
                  <c:v>21.1</c:v>
                </c:pt>
                <c:pt idx="2115">
                  <c:v>21.1</c:v>
                </c:pt>
                <c:pt idx="2116">
                  <c:v>21.1</c:v>
                </c:pt>
                <c:pt idx="2117">
                  <c:v>21.11</c:v>
                </c:pt>
                <c:pt idx="2118">
                  <c:v>21.11</c:v>
                </c:pt>
                <c:pt idx="2119">
                  <c:v>21.11</c:v>
                </c:pt>
                <c:pt idx="2120">
                  <c:v>21.11</c:v>
                </c:pt>
                <c:pt idx="2121">
                  <c:v>21.11</c:v>
                </c:pt>
                <c:pt idx="2122">
                  <c:v>21.11</c:v>
                </c:pt>
                <c:pt idx="2123">
                  <c:v>21.11</c:v>
                </c:pt>
                <c:pt idx="2124">
                  <c:v>21.11</c:v>
                </c:pt>
                <c:pt idx="2125">
                  <c:v>21.11</c:v>
                </c:pt>
                <c:pt idx="2126">
                  <c:v>21.11</c:v>
                </c:pt>
                <c:pt idx="2127">
                  <c:v>21.11</c:v>
                </c:pt>
                <c:pt idx="2128">
                  <c:v>21.11</c:v>
                </c:pt>
                <c:pt idx="2129">
                  <c:v>21.11</c:v>
                </c:pt>
                <c:pt idx="2130">
                  <c:v>21.11</c:v>
                </c:pt>
                <c:pt idx="2131">
                  <c:v>21.11</c:v>
                </c:pt>
                <c:pt idx="2132">
                  <c:v>21.1</c:v>
                </c:pt>
                <c:pt idx="2133">
                  <c:v>21.1</c:v>
                </c:pt>
                <c:pt idx="2134">
                  <c:v>21.1</c:v>
                </c:pt>
                <c:pt idx="2135">
                  <c:v>21.1</c:v>
                </c:pt>
                <c:pt idx="2136">
                  <c:v>21.1</c:v>
                </c:pt>
                <c:pt idx="2137">
                  <c:v>21.1</c:v>
                </c:pt>
                <c:pt idx="2138">
                  <c:v>21.1</c:v>
                </c:pt>
                <c:pt idx="2139">
                  <c:v>21.11</c:v>
                </c:pt>
                <c:pt idx="2140">
                  <c:v>21.1</c:v>
                </c:pt>
                <c:pt idx="2141">
                  <c:v>21.11</c:v>
                </c:pt>
                <c:pt idx="2142">
                  <c:v>21.11</c:v>
                </c:pt>
                <c:pt idx="2143">
                  <c:v>21.11</c:v>
                </c:pt>
                <c:pt idx="2144">
                  <c:v>21.11</c:v>
                </c:pt>
                <c:pt idx="2145">
                  <c:v>21.11</c:v>
                </c:pt>
                <c:pt idx="2146">
                  <c:v>21.11</c:v>
                </c:pt>
                <c:pt idx="2147">
                  <c:v>21.11</c:v>
                </c:pt>
                <c:pt idx="2148">
                  <c:v>21.11</c:v>
                </c:pt>
                <c:pt idx="2149">
                  <c:v>21.11</c:v>
                </c:pt>
                <c:pt idx="2150">
                  <c:v>21.11</c:v>
                </c:pt>
                <c:pt idx="2151">
                  <c:v>21.11</c:v>
                </c:pt>
                <c:pt idx="2152">
                  <c:v>21.12</c:v>
                </c:pt>
                <c:pt idx="2153">
                  <c:v>21.12</c:v>
                </c:pt>
                <c:pt idx="2154">
                  <c:v>21.12</c:v>
                </c:pt>
                <c:pt idx="2155">
                  <c:v>21.12</c:v>
                </c:pt>
                <c:pt idx="2156">
                  <c:v>21.12</c:v>
                </c:pt>
                <c:pt idx="2157">
                  <c:v>21.12</c:v>
                </c:pt>
                <c:pt idx="2158">
                  <c:v>21.12</c:v>
                </c:pt>
                <c:pt idx="2159">
                  <c:v>21.12</c:v>
                </c:pt>
                <c:pt idx="2160">
                  <c:v>21.12</c:v>
                </c:pt>
                <c:pt idx="2161">
                  <c:v>21.11</c:v>
                </c:pt>
                <c:pt idx="2162">
                  <c:v>21.11</c:v>
                </c:pt>
                <c:pt idx="2163">
                  <c:v>21.11</c:v>
                </c:pt>
                <c:pt idx="2164">
                  <c:v>21.11</c:v>
                </c:pt>
                <c:pt idx="2165">
                  <c:v>21.11</c:v>
                </c:pt>
                <c:pt idx="2166">
                  <c:v>21.11</c:v>
                </c:pt>
                <c:pt idx="2167">
                  <c:v>21.11</c:v>
                </c:pt>
                <c:pt idx="2168">
                  <c:v>21.11</c:v>
                </c:pt>
                <c:pt idx="2169">
                  <c:v>21.11</c:v>
                </c:pt>
                <c:pt idx="2170">
                  <c:v>21.11</c:v>
                </c:pt>
                <c:pt idx="2171">
                  <c:v>21.11</c:v>
                </c:pt>
                <c:pt idx="2172">
                  <c:v>21.11</c:v>
                </c:pt>
                <c:pt idx="2173">
                  <c:v>21.11</c:v>
                </c:pt>
                <c:pt idx="2174">
                  <c:v>21.11</c:v>
                </c:pt>
                <c:pt idx="2175">
                  <c:v>21.11</c:v>
                </c:pt>
                <c:pt idx="2176">
                  <c:v>21.11</c:v>
                </c:pt>
                <c:pt idx="2177">
                  <c:v>21.11</c:v>
                </c:pt>
                <c:pt idx="2178">
                  <c:v>21.11</c:v>
                </c:pt>
                <c:pt idx="2179">
                  <c:v>21.11</c:v>
                </c:pt>
                <c:pt idx="2180">
                  <c:v>21.11</c:v>
                </c:pt>
                <c:pt idx="2181">
                  <c:v>21.11</c:v>
                </c:pt>
                <c:pt idx="2182">
                  <c:v>21.11</c:v>
                </c:pt>
                <c:pt idx="2183">
                  <c:v>21.11</c:v>
                </c:pt>
                <c:pt idx="2184">
                  <c:v>21.11</c:v>
                </c:pt>
                <c:pt idx="2185">
                  <c:v>21.11</c:v>
                </c:pt>
                <c:pt idx="2186">
                  <c:v>21.11</c:v>
                </c:pt>
                <c:pt idx="2187">
                  <c:v>21.11</c:v>
                </c:pt>
                <c:pt idx="2188">
                  <c:v>21.11</c:v>
                </c:pt>
                <c:pt idx="2189">
                  <c:v>21.11</c:v>
                </c:pt>
                <c:pt idx="2190">
                  <c:v>21.11</c:v>
                </c:pt>
                <c:pt idx="2191">
                  <c:v>21.11</c:v>
                </c:pt>
                <c:pt idx="2192">
                  <c:v>21.11</c:v>
                </c:pt>
                <c:pt idx="2193">
                  <c:v>21.11</c:v>
                </c:pt>
                <c:pt idx="2194">
                  <c:v>21.11</c:v>
                </c:pt>
                <c:pt idx="2195">
                  <c:v>21.11</c:v>
                </c:pt>
                <c:pt idx="2196">
                  <c:v>21.11</c:v>
                </c:pt>
                <c:pt idx="2197">
                  <c:v>21.11</c:v>
                </c:pt>
                <c:pt idx="2198">
                  <c:v>21.11</c:v>
                </c:pt>
                <c:pt idx="2199">
                  <c:v>21.11</c:v>
                </c:pt>
                <c:pt idx="2200">
                  <c:v>21.11</c:v>
                </c:pt>
                <c:pt idx="2201">
                  <c:v>21.11</c:v>
                </c:pt>
                <c:pt idx="2202">
                  <c:v>21.11</c:v>
                </c:pt>
                <c:pt idx="2203">
                  <c:v>21.11</c:v>
                </c:pt>
                <c:pt idx="2204">
                  <c:v>21.11</c:v>
                </c:pt>
                <c:pt idx="2205">
                  <c:v>21.11</c:v>
                </c:pt>
                <c:pt idx="2206">
                  <c:v>21.11</c:v>
                </c:pt>
                <c:pt idx="2207">
                  <c:v>21.11</c:v>
                </c:pt>
                <c:pt idx="2208">
                  <c:v>21.11</c:v>
                </c:pt>
                <c:pt idx="2209">
                  <c:v>21.11</c:v>
                </c:pt>
                <c:pt idx="2210">
                  <c:v>21.11</c:v>
                </c:pt>
                <c:pt idx="2211">
                  <c:v>21.11</c:v>
                </c:pt>
                <c:pt idx="2212">
                  <c:v>21.11</c:v>
                </c:pt>
                <c:pt idx="2213">
                  <c:v>21.11</c:v>
                </c:pt>
                <c:pt idx="2214">
                  <c:v>21.11</c:v>
                </c:pt>
                <c:pt idx="2215">
                  <c:v>21.11</c:v>
                </c:pt>
                <c:pt idx="2216">
                  <c:v>21.1</c:v>
                </c:pt>
                <c:pt idx="2217">
                  <c:v>21.1</c:v>
                </c:pt>
                <c:pt idx="2218">
                  <c:v>21.1</c:v>
                </c:pt>
                <c:pt idx="2219">
                  <c:v>21.1</c:v>
                </c:pt>
                <c:pt idx="2220">
                  <c:v>21.1</c:v>
                </c:pt>
                <c:pt idx="2221">
                  <c:v>21.1</c:v>
                </c:pt>
                <c:pt idx="2222">
                  <c:v>21.1</c:v>
                </c:pt>
                <c:pt idx="2223">
                  <c:v>21.1</c:v>
                </c:pt>
                <c:pt idx="2224">
                  <c:v>21.1</c:v>
                </c:pt>
                <c:pt idx="2225">
                  <c:v>21.1</c:v>
                </c:pt>
                <c:pt idx="2226">
                  <c:v>21.1</c:v>
                </c:pt>
                <c:pt idx="2227">
                  <c:v>21.1</c:v>
                </c:pt>
                <c:pt idx="2228">
                  <c:v>21.1</c:v>
                </c:pt>
                <c:pt idx="2229">
                  <c:v>21.1</c:v>
                </c:pt>
                <c:pt idx="2230">
                  <c:v>21.1</c:v>
                </c:pt>
                <c:pt idx="2231">
                  <c:v>21.1</c:v>
                </c:pt>
                <c:pt idx="2232">
                  <c:v>21.1</c:v>
                </c:pt>
                <c:pt idx="2233">
                  <c:v>21.1</c:v>
                </c:pt>
                <c:pt idx="2234">
                  <c:v>21.1</c:v>
                </c:pt>
                <c:pt idx="2235">
                  <c:v>21.09</c:v>
                </c:pt>
                <c:pt idx="2236">
                  <c:v>21.09</c:v>
                </c:pt>
                <c:pt idx="2237">
                  <c:v>21.09</c:v>
                </c:pt>
                <c:pt idx="2238">
                  <c:v>21.09</c:v>
                </c:pt>
                <c:pt idx="2239">
                  <c:v>21.09</c:v>
                </c:pt>
                <c:pt idx="2240">
                  <c:v>21.09</c:v>
                </c:pt>
                <c:pt idx="2241">
                  <c:v>21.09</c:v>
                </c:pt>
                <c:pt idx="2242">
                  <c:v>21.09</c:v>
                </c:pt>
                <c:pt idx="2243">
                  <c:v>21.09</c:v>
                </c:pt>
                <c:pt idx="2244">
                  <c:v>21.09</c:v>
                </c:pt>
                <c:pt idx="2245">
                  <c:v>21.09</c:v>
                </c:pt>
                <c:pt idx="2246">
                  <c:v>21.09</c:v>
                </c:pt>
                <c:pt idx="2247">
                  <c:v>21.09</c:v>
                </c:pt>
                <c:pt idx="2248">
                  <c:v>21.09</c:v>
                </c:pt>
                <c:pt idx="2249">
                  <c:v>21.09</c:v>
                </c:pt>
                <c:pt idx="2250">
                  <c:v>21.09</c:v>
                </c:pt>
                <c:pt idx="2251">
                  <c:v>21.09</c:v>
                </c:pt>
                <c:pt idx="2252">
                  <c:v>21.1</c:v>
                </c:pt>
                <c:pt idx="2253">
                  <c:v>21.1</c:v>
                </c:pt>
                <c:pt idx="2254">
                  <c:v>21.1</c:v>
                </c:pt>
                <c:pt idx="2255">
                  <c:v>21.1</c:v>
                </c:pt>
                <c:pt idx="2256">
                  <c:v>21.1</c:v>
                </c:pt>
                <c:pt idx="2257">
                  <c:v>21.1</c:v>
                </c:pt>
                <c:pt idx="2258">
                  <c:v>21.1</c:v>
                </c:pt>
                <c:pt idx="2259">
                  <c:v>21.09</c:v>
                </c:pt>
                <c:pt idx="2260">
                  <c:v>21.09</c:v>
                </c:pt>
                <c:pt idx="2261">
                  <c:v>21.09</c:v>
                </c:pt>
                <c:pt idx="2262">
                  <c:v>21.09</c:v>
                </c:pt>
                <c:pt idx="2263">
                  <c:v>21.09</c:v>
                </c:pt>
                <c:pt idx="2264">
                  <c:v>21.09</c:v>
                </c:pt>
                <c:pt idx="2265">
                  <c:v>21.09</c:v>
                </c:pt>
                <c:pt idx="2266">
                  <c:v>21.09</c:v>
                </c:pt>
                <c:pt idx="2267">
                  <c:v>21.09</c:v>
                </c:pt>
                <c:pt idx="2268">
                  <c:v>21.09</c:v>
                </c:pt>
                <c:pt idx="2269">
                  <c:v>21.09</c:v>
                </c:pt>
                <c:pt idx="2270">
                  <c:v>21.09</c:v>
                </c:pt>
                <c:pt idx="2271">
                  <c:v>21.09</c:v>
                </c:pt>
                <c:pt idx="2272">
                  <c:v>21.09</c:v>
                </c:pt>
                <c:pt idx="2273">
                  <c:v>21.09</c:v>
                </c:pt>
                <c:pt idx="2274">
                  <c:v>21.09</c:v>
                </c:pt>
                <c:pt idx="2275">
                  <c:v>21.09</c:v>
                </c:pt>
                <c:pt idx="2276">
                  <c:v>21.09</c:v>
                </c:pt>
                <c:pt idx="2277">
                  <c:v>21.09</c:v>
                </c:pt>
                <c:pt idx="2278">
                  <c:v>21.09</c:v>
                </c:pt>
                <c:pt idx="2279">
                  <c:v>21.09</c:v>
                </c:pt>
                <c:pt idx="2280">
                  <c:v>21.09</c:v>
                </c:pt>
                <c:pt idx="2281">
                  <c:v>21.09</c:v>
                </c:pt>
                <c:pt idx="2282">
                  <c:v>21.09</c:v>
                </c:pt>
                <c:pt idx="2283">
                  <c:v>21.09</c:v>
                </c:pt>
                <c:pt idx="2284">
                  <c:v>21.09</c:v>
                </c:pt>
                <c:pt idx="2285">
                  <c:v>21.09</c:v>
                </c:pt>
                <c:pt idx="2286">
                  <c:v>21.09</c:v>
                </c:pt>
                <c:pt idx="2287">
                  <c:v>21.09</c:v>
                </c:pt>
                <c:pt idx="2288">
                  <c:v>21.09</c:v>
                </c:pt>
                <c:pt idx="2289">
                  <c:v>21.09</c:v>
                </c:pt>
                <c:pt idx="2290">
                  <c:v>21.09</c:v>
                </c:pt>
                <c:pt idx="2291">
                  <c:v>21.09</c:v>
                </c:pt>
                <c:pt idx="2292">
                  <c:v>21.09</c:v>
                </c:pt>
                <c:pt idx="2293">
                  <c:v>21.09</c:v>
                </c:pt>
                <c:pt idx="2294">
                  <c:v>21.09</c:v>
                </c:pt>
                <c:pt idx="2295">
                  <c:v>21.09</c:v>
                </c:pt>
                <c:pt idx="2296">
                  <c:v>21.09</c:v>
                </c:pt>
                <c:pt idx="2297">
                  <c:v>21.09</c:v>
                </c:pt>
                <c:pt idx="2298">
                  <c:v>21.09</c:v>
                </c:pt>
                <c:pt idx="2299">
                  <c:v>21.09</c:v>
                </c:pt>
                <c:pt idx="2300">
                  <c:v>21.09</c:v>
                </c:pt>
                <c:pt idx="2301">
                  <c:v>21.09</c:v>
                </c:pt>
                <c:pt idx="2302">
                  <c:v>21.09</c:v>
                </c:pt>
                <c:pt idx="2303">
                  <c:v>21.09</c:v>
                </c:pt>
                <c:pt idx="2304">
                  <c:v>21.09</c:v>
                </c:pt>
                <c:pt idx="2305">
                  <c:v>21.09</c:v>
                </c:pt>
                <c:pt idx="2306">
                  <c:v>21.09</c:v>
                </c:pt>
                <c:pt idx="2307">
                  <c:v>21.09</c:v>
                </c:pt>
                <c:pt idx="2308">
                  <c:v>21.09</c:v>
                </c:pt>
                <c:pt idx="2309">
                  <c:v>21.09</c:v>
                </c:pt>
                <c:pt idx="2310">
                  <c:v>21.09</c:v>
                </c:pt>
                <c:pt idx="2311">
                  <c:v>21.09</c:v>
                </c:pt>
                <c:pt idx="2312">
                  <c:v>21.09</c:v>
                </c:pt>
                <c:pt idx="2313">
                  <c:v>21.09</c:v>
                </c:pt>
                <c:pt idx="2314">
                  <c:v>21.09</c:v>
                </c:pt>
                <c:pt idx="2315">
                  <c:v>21.09</c:v>
                </c:pt>
                <c:pt idx="2316">
                  <c:v>21.09</c:v>
                </c:pt>
                <c:pt idx="2317">
                  <c:v>21.09</c:v>
                </c:pt>
                <c:pt idx="2318">
                  <c:v>21.09</c:v>
                </c:pt>
                <c:pt idx="2319">
                  <c:v>21.09</c:v>
                </c:pt>
                <c:pt idx="2320">
                  <c:v>21.09</c:v>
                </c:pt>
                <c:pt idx="2321">
                  <c:v>21.09</c:v>
                </c:pt>
                <c:pt idx="2322">
                  <c:v>21.09</c:v>
                </c:pt>
                <c:pt idx="2323">
                  <c:v>21.09</c:v>
                </c:pt>
                <c:pt idx="2324">
                  <c:v>21.09</c:v>
                </c:pt>
                <c:pt idx="2325">
                  <c:v>21.09</c:v>
                </c:pt>
                <c:pt idx="2326">
                  <c:v>21.09</c:v>
                </c:pt>
                <c:pt idx="2327">
                  <c:v>21.09</c:v>
                </c:pt>
                <c:pt idx="2328">
                  <c:v>21.09</c:v>
                </c:pt>
                <c:pt idx="2329">
                  <c:v>21.09</c:v>
                </c:pt>
                <c:pt idx="2330">
                  <c:v>21.09</c:v>
                </c:pt>
                <c:pt idx="2331">
                  <c:v>21.09</c:v>
                </c:pt>
                <c:pt idx="2332">
                  <c:v>21.09</c:v>
                </c:pt>
                <c:pt idx="2333">
                  <c:v>21.09</c:v>
                </c:pt>
                <c:pt idx="2334">
                  <c:v>21.09</c:v>
                </c:pt>
                <c:pt idx="2335">
                  <c:v>21.09</c:v>
                </c:pt>
                <c:pt idx="2336">
                  <c:v>21.09</c:v>
                </c:pt>
                <c:pt idx="2337">
                  <c:v>21.09</c:v>
                </c:pt>
                <c:pt idx="2338">
                  <c:v>21.09</c:v>
                </c:pt>
                <c:pt idx="2339">
                  <c:v>21.09</c:v>
                </c:pt>
                <c:pt idx="2340">
                  <c:v>21.09</c:v>
                </c:pt>
                <c:pt idx="2341">
                  <c:v>21.09</c:v>
                </c:pt>
                <c:pt idx="2342">
                  <c:v>21.09</c:v>
                </c:pt>
                <c:pt idx="2343">
                  <c:v>21.09</c:v>
                </c:pt>
                <c:pt idx="2344">
                  <c:v>21.09</c:v>
                </c:pt>
                <c:pt idx="2345">
                  <c:v>21.09</c:v>
                </c:pt>
                <c:pt idx="2346">
                  <c:v>21.09</c:v>
                </c:pt>
                <c:pt idx="2347">
                  <c:v>21.09</c:v>
                </c:pt>
                <c:pt idx="2348">
                  <c:v>21.09</c:v>
                </c:pt>
                <c:pt idx="2349">
                  <c:v>21.09</c:v>
                </c:pt>
                <c:pt idx="2350">
                  <c:v>21.09</c:v>
                </c:pt>
                <c:pt idx="2351">
                  <c:v>21.09</c:v>
                </c:pt>
                <c:pt idx="2352">
                  <c:v>21.09</c:v>
                </c:pt>
                <c:pt idx="2353">
                  <c:v>21.09</c:v>
                </c:pt>
                <c:pt idx="2354">
                  <c:v>21.09</c:v>
                </c:pt>
                <c:pt idx="2355">
                  <c:v>21.09</c:v>
                </c:pt>
                <c:pt idx="2356">
                  <c:v>21.09</c:v>
                </c:pt>
                <c:pt idx="2357">
                  <c:v>21.09</c:v>
                </c:pt>
                <c:pt idx="2358">
                  <c:v>21.09</c:v>
                </c:pt>
                <c:pt idx="2359">
                  <c:v>21.09</c:v>
                </c:pt>
                <c:pt idx="2360">
                  <c:v>21.09</c:v>
                </c:pt>
                <c:pt idx="2361">
                  <c:v>21.1</c:v>
                </c:pt>
                <c:pt idx="2362">
                  <c:v>21.11</c:v>
                </c:pt>
                <c:pt idx="2363">
                  <c:v>21.12</c:v>
                </c:pt>
                <c:pt idx="2364">
                  <c:v>21.12</c:v>
                </c:pt>
                <c:pt idx="2365">
                  <c:v>21.13</c:v>
                </c:pt>
                <c:pt idx="2366">
                  <c:v>21.14</c:v>
                </c:pt>
                <c:pt idx="2367">
                  <c:v>21.15</c:v>
                </c:pt>
                <c:pt idx="2368">
                  <c:v>21.15</c:v>
                </c:pt>
                <c:pt idx="2369">
                  <c:v>21.16</c:v>
                </c:pt>
                <c:pt idx="2370">
                  <c:v>21.17</c:v>
                </c:pt>
                <c:pt idx="2371">
                  <c:v>21.18</c:v>
                </c:pt>
                <c:pt idx="2372">
                  <c:v>21.2</c:v>
                </c:pt>
                <c:pt idx="2373">
                  <c:v>21.21</c:v>
                </c:pt>
                <c:pt idx="2374">
                  <c:v>21.22</c:v>
                </c:pt>
                <c:pt idx="2375">
                  <c:v>21.24</c:v>
                </c:pt>
                <c:pt idx="2376">
                  <c:v>21.26</c:v>
                </c:pt>
                <c:pt idx="2377">
                  <c:v>21.29</c:v>
                </c:pt>
                <c:pt idx="2378">
                  <c:v>21.33</c:v>
                </c:pt>
                <c:pt idx="2379">
                  <c:v>21.36</c:v>
                </c:pt>
                <c:pt idx="2380">
                  <c:v>21.39</c:v>
                </c:pt>
                <c:pt idx="2381">
                  <c:v>21.42</c:v>
                </c:pt>
                <c:pt idx="2382">
                  <c:v>21.46</c:v>
                </c:pt>
                <c:pt idx="2383">
                  <c:v>21.48</c:v>
                </c:pt>
                <c:pt idx="2384">
                  <c:v>21.51</c:v>
                </c:pt>
                <c:pt idx="2385">
                  <c:v>21.54</c:v>
                </c:pt>
                <c:pt idx="2386">
                  <c:v>21.58</c:v>
                </c:pt>
                <c:pt idx="2387">
                  <c:v>21.6</c:v>
                </c:pt>
                <c:pt idx="2388">
                  <c:v>21.63</c:v>
                </c:pt>
                <c:pt idx="2389">
                  <c:v>21.65</c:v>
                </c:pt>
                <c:pt idx="2390">
                  <c:v>21.69</c:v>
                </c:pt>
                <c:pt idx="2391">
                  <c:v>21.72</c:v>
                </c:pt>
                <c:pt idx="2392">
                  <c:v>21.75</c:v>
                </c:pt>
                <c:pt idx="2393">
                  <c:v>21.76</c:v>
                </c:pt>
                <c:pt idx="2394">
                  <c:v>21.79</c:v>
                </c:pt>
                <c:pt idx="2395">
                  <c:v>21.82</c:v>
                </c:pt>
                <c:pt idx="2396">
                  <c:v>21.84</c:v>
                </c:pt>
                <c:pt idx="2397">
                  <c:v>21.86</c:v>
                </c:pt>
                <c:pt idx="2398">
                  <c:v>21.89</c:v>
                </c:pt>
                <c:pt idx="2399">
                  <c:v>21.91</c:v>
                </c:pt>
                <c:pt idx="2400">
                  <c:v>21.94</c:v>
                </c:pt>
                <c:pt idx="2401">
                  <c:v>21.96</c:v>
                </c:pt>
                <c:pt idx="2402">
                  <c:v>21.99</c:v>
                </c:pt>
                <c:pt idx="2403">
                  <c:v>22.02</c:v>
                </c:pt>
                <c:pt idx="2404">
                  <c:v>22.05</c:v>
                </c:pt>
                <c:pt idx="2405">
                  <c:v>22.07</c:v>
                </c:pt>
                <c:pt idx="2406">
                  <c:v>22.09</c:v>
                </c:pt>
                <c:pt idx="2407">
                  <c:v>22.12</c:v>
                </c:pt>
                <c:pt idx="2408">
                  <c:v>22.15</c:v>
                </c:pt>
                <c:pt idx="2409">
                  <c:v>22.17</c:v>
                </c:pt>
                <c:pt idx="2410">
                  <c:v>22.2</c:v>
                </c:pt>
                <c:pt idx="2411">
                  <c:v>22.22</c:v>
                </c:pt>
                <c:pt idx="2412">
                  <c:v>22.25</c:v>
                </c:pt>
                <c:pt idx="2413">
                  <c:v>22.27</c:v>
                </c:pt>
                <c:pt idx="2414">
                  <c:v>22.3</c:v>
                </c:pt>
                <c:pt idx="2415">
                  <c:v>22.32</c:v>
                </c:pt>
                <c:pt idx="2416">
                  <c:v>22.36</c:v>
                </c:pt>
                <c:pt idx="2417">
                  <c:v>22.37</c:v>
                </c:pt>
                <c:pt idx="2418">
                  <c:v>22.4</c:v>
                </c:pt>
                <c:pt idx="2419">
                  <c:v>22.42</c:v>
                </c:pt>
                <c:pt idx="2420">
                  <c:v>22.44</c:v>
                </c:pt>
                <c:pt idx="2421">
                  <c:v>22.46</c:v>
                </c:pt>
                <c:pt idx="2422">
                  <c:v>22.49</c:v>
                </c:pt>
                <c:pt idx="2423">
                  <c:v>22.5</c:v>
                </c:pt>
                <c:pt idx="2424">
                  <c:v>22.52</c:v>
                </c:pt>
                <c:pt idx="2425">
                  <c:v>22.54</c:v>
                </c:pt>
                <c:pt idx="2426">
                  <c:v>22.57</c:v>
                </c:pt>
                <c:pt idx="2427">
                  <c:v>22.58</c:v>
                </c:pt>
                <c:pt idx="2428">
                  <c:v>22.6</c:v>
                </c:pt>
                <c:pt idx="2429">
                  <c:v>22.62</c:v>
                </c:pt>
                <c:pt idx="2430">
                  <c:v>22.65</c:v>
                </c:pt>
                <c:pt idx="2431">
                  <c:v>22.66</c:v>
                </c:pt>
                <c:pt idx="2432">
                  <c:v>22.68</c:v>
                </c:pt>
                <c:pt idx="2433">
                  <c:v>22.71</c:v>
                </c:pt>
                <c:pt idx="2434">
                  <c:v>22.73</c:v>
                </c:pt>
                <c:pt idx="2435">
                  <c:v>22.74</c:v>
                </c:pt>
                <c:pt idx="2436">
                  <c:v>22.77</c:v>
                </c:pt>
                <c:pt idx="2437">
                  <c:v>22.8</c:v>
                </c:pt>
                <c:pt idx="2438">
                  <c:v>22.82</c:v>
                </c:pt>
                <c:pt idx="2439">
                  <c:v>22.83</c:v>
                </c:pt>
                <c:pt idx="2440">
                  <c:v>22.86</c:v>
                </c:pt>
                <c:pt idx="2441">
                  <c:v>22.88</c:v>
                </c:pt>
                <c:pt idx="2442">
                  <c:v>22.9</c:v>
                </c:pt>
                <c:pt idx="2443">
                  <c:v>22.92</c:v>
                </c:pt>
                <c:pt idx="2444">
                  <c:v>22.94</c:v>
                </c:pt>
                <c:pt idx="2445">
                  <c:v>22.97</c:v>
                </c:pt>
                <c:pt idx="2446">
                  <c:v>22.99</c:v>
                </c:pt>
                <c:pt idx="2447">
                  <c:v>23</c:v>
                </c:pt>
                <c:pt idx="2448">
                  <c:v>23.03</c:v>
                </c:pt>
                <c:pt idx="2449">
                  <c:v>23.04</c:v>
                </c:pt>
                <c:pt idx="2450">
                  <c:v>23.06</c:v>
                </c:pt>
                <c:pt idx="2451">
                  <c:v>23.08</c:v>
                </c:pt>
                <c:pt idx="2452">
                  <c:v>23.11</c:v>
                </c:pt>
                <c:pt idx="2453">
                  <c:v>23.12</c:v>
                </c:pt>
                <c:pt idx="2454">
                  <c:v>23.14</c:v>
                </c:pt>
                <c:pt idx="2455">
                  <c:v>23.16</c:v>
                </c:pt>
                <c:pt idx="2456">
                  <c:v>23.18</c:v>
                </c:pt>
                <c:pt idx="2457">
                  <c:v>23.19</c:v>
                </c:pt>
                <c:pt idx="2458">
                  <c:v>23.21</c:v>
                </c:pt>
                <c:pt idx="2459">
                  <c:v>23.23</c:v>
                </c:pt>
                <c:pt idx="2460">
                  <c:v>23.25</c:v>
                </c:pt>
                <c:pt idx="2461">
                  <c:v>23.26</c:v>
                </c:pt>
                <c:pt idx="2462">
                  <c:v>23.28</c:v>
                </c:pt>
                <c:pt idx="2463">
                  <c:v>23.3</c:v>
                </c:pt>
                <c:pt idx="2464">
                  <c:v>23.31</c:v>
                </c:pt>
                <c:pt idx="2465">
                  <c:v>23.33</c:v>
                </c:pt>
                <c:pt idx="2466">
                  <c:v>23.35</c:v>
                </c:pt>
                <c:pt idx="2467">
                  <c:v>23.37</c:v>
                </c:pt>
                <c:pt idx="2468">
                  <c:v>23.39</c:v>
                </c:pt>
                <c:pt idx="2469">
                  <c:v>23.41</c:v>
                </c:pt>
                <c:pt idx="2470">
                  <c:v>23.43</c:v>
                </c:pt>
                <c:pt idx="2471">
                  <c:v>23.44</c:v>
                </c:pt>
                <c:pt idx="2472">
                  <c:v>23.46</c:v>
                </c:pt>
                <c:pt idx="2473">
                  <c:v>23.48</c:v>
                </c:pt>
                <c:pt idx="2474">
                  <c:v>23.49</c:v>
                </c:pt>
                <c:pt idx="2475">
                  <c:v>23.51</c:v>
                </c:pt>
                <c:pt idx="2476">
                  <c:v>23.53</c:v>
                </c:pt>
                <c:pt idx="2477">
                  <c:v>23.54</c:v>
                </c:pt>
                <c:pt idx="2478">
                  <c:v>23.56</c:v>
                </c:pt>
                <c:pt idx="2479">
                  <c:v>23.57</c:v>
                </c:pt>
                <c:pt idx="2480">
                  <c:v>23.59</c:v>
                </c:pt>
                <c:pt idx="2481">
                  <c:v>23.6</c:v>
                </c:pt>
                <c:pt idx="2482">
                  <c:v>23.62</c:v>
                </c:pt>
                <c:pt idx="2483">
                  <c:v>23.63</c:v>
                </c:pt>
                <c:pt idx="2484">
                  <c:v>23.65</c:v>
                </c:pt>
                <c:pt idx="2485">
                  <c:v>23.66</c:v>
                </c:pt>
                <c:pt idx="2486">
                  <c:v>23.67</c:v>
                </c:pt>
                <c:pt idx="2487">
                  <c:v>23.68</c:v>
                </c:pt>
                <c:pt idx="2488">
                  <c:v>23.7</c:v>
                </c:pt>
                <c:pt idx="2489">
                  <c:v>23.72</c:v>
                </c:pt>
                <c:pt idx="2490">
                  <c:v>23.73</c:v>
                </c:pt>
                <c:pt idx="2491">
                  <c:v>23.74</c:v>
                </c:pt>
                <c:pt idx="2492">
                  <c:v>23.76</c:v>
                </c:pt>
                <c:pt idx="2493">
                  <c:v>23.77</c:v>
                </c:pt>
                <c:pt idx="2494">
                  <c:v>23.78</c:v>
                </c:pt>
                <c:pt idx="2495">
                  <c:v>23.79</c:v>
                </c:pt>
                <c:pt idx="2496">
                  <c:v>23.81</c:v>
                </c:pt>
                <c:pt idx="2497">
                  <c:v>23.82</c:v>
                </c:pt>
                <c:pt idx="2498">
                  <c:v>23.84</c:v>
                </c:pt>
                <c:pt idx="2499">
                  <c:v>23.84</c:v>
                </c:pt>
                <c:pt idx="2500">
                  <c:v>23.86</c:v>
                </c:pt>
                <c:pt idx="2501">
                  <c:v>23.87</c:v>
                </c:pt>
                <c:pt idx="2502">
                  <c:v>23.88</c:v>
                </c:pt>
                <c:pt idx="2503">
                  <c:v>23.89</c:v>
                </c:pt>
                <c:pt idx="2504">
                  <c:v>23.91</c:v>
                </c:pt>
                <c:pt idx="2505">
                  <c:v>23.92</c:v>
                </c:pt>
                <c:pt idx="2506">
                  <c:v>23.93</c:v>
                </c:pt>
                <c:pt idx="2507">
                  <c:v>23.94</c:v>
                </c:pt>
                <c:pt idx="2508">
                  <c:v>23.96</c:v>
                </c:pt>
                <c:pt idx="2509">
                  <c:v>23.97</c:v>
                </c:pt>
                <c:pt idx="2510">
                  <c:v>23.99</c:v>
                </c:pt>
                <c:pt idx="2511">
                  <c:v>24</c:v>
                </c:pt>
                <c:pt idx="2512">
                  <c:v>24.01</c:v>
                </c:pt>
                <c:pt idx="2513">
                  <c:v>24.03</c:v>
                </c:pt>
                <c:pt idx="2514">
                  <c:v>24.04</c:v>
                </c:pt>
                <c:pt idx="2515">
                  <c:v>24.05</c:v>
                </c:pt>
                <c:pt idx="2516">
                  <c:v>24.06</c:v>
                </c:pt>
                <c:pt idx="2517">
                  <c:v>24.07</c:v>
                </c:pt>
                <c:pt idx="2518">
                  <c:v>24.09</c:v>
                </c:pt>
                <c:pt idx="2519">
                  <c:v>24.1</c:v>
                </c:pt>
                <c:pt idx="2520">
                  <c:v>24.11</c:v>
                </c:pt>
                <c:pt idx="2521">
                  <c:v>24.12</c:v>
                </c:pt>
                <c:pt idx="2522">
                  <c:v>24.13</c:v>
                </c:pt>
                <c:pt idx="2523">
                  <c:v>24.14</c:v>
                </c:pt>
                <c:pt idx="2524">
                  <c:v>24.15</c:v>
                </c:pt>
                <c:pt idx="2525">
                  <c:v>24.17</c:v>
                </c:pt>
                <c:pt idx="2526">
                  <c:v>24.18</c:v>
                </c:pt>
                <c:pt idx="2527">
                  <c:v>24.19</c:v>
                </c:pt>
                <c:pt idx="2528">
                  <c:v>24.2</c:v>
                </c:pt>
                <c:pt idx="2529">
                  <c:v>24.21</c:v>
                </c:pt>
                <c:pt idx="2530">
                  <c:v>24.23</c:v>
                </c:pt>
                <c:pt idx="2531">
                  <c:v>24.24</c:v>
                </c:pt>
                <c:pt idx="2532">
                  <c:v>24.26</c:v>
                </c:pt>
                <c:pt idx="2533">
                  <c:v>24.27</c:v>
                </c:pt>
                <c:pt idx="2534">
                  <c:v>24.29</c:v>
                </c:pt>
                <c:pt idx="2535">
                  <c:v>24.3</c:v>
                </c:pt>
                <c:pt idx="2536">
                  <c:v>24.31</c:v>
                </c:pt>
                <c:pt idx="2537">
                  <c:v>24.32</c:v>
                </c:pt>
                <c:pt idx="2538">
                  <c:v>24.34</c:v>
                </c:pt>
                <c:pt idx="2539">
                  <c:v>24.35</c:v>
                </c:pt>
                <c:pt idx="2540">
                  <c:v>24.37</c:v>
                </c:pt>
                <c:pt idx="2541">
                  <c:v>24.37</c:v>
                </c:pt>
                <c:pt idx="2542">
                  <c:v>24.39</c:v>
                </c:pt>
                <c:pt idx="2543">
                  <c:v>24.4</c:v>
                </c:pt>
                <c:pt idx="2544">
                  <c:v>24.41</c:v>
                </c:pt>
                <c:pt idx="2545">
                  <c:v>24.42</c:v>
                </c:pt>
                <c:pt idx="2546">
                  <c:v>24.43</c:v>
                </c:pt>
                <c:pt idx="2547">
                  <c:v>24.45</c:v>
                </c:pt>
                <c:pt idx="2548">
                  <c:v>24.46</c:v>
                </c:pt>
                <c:pt idx="2549">
                  <c:v>24.47</c:v>
                </c:pt>
                <c:pt idx="2550">
                  <c:v>24.48</c:v>
                </c:pt>
                <c:pt idx="2551">
                  <c:v>24.49</c:v>
                </c:pt>
                <c:pt idx="2552">
                  <c:v>24.51</c:v>
                </c:pt>
                <c:pt idx="2553">
                  <c:v>24.51</c:v>
                </c:pt>
                <c:pt idx="2554">
                  <c:v>24.52</c:v>
                </c:pt>
                <c:pt idx="2555">
                  <c:v>24.53</c:v>
                </c:pt>
                <c:pt idx="2556">
                  <c:v>24.55</c:v>
                </c:pt>
                <c:pt idx="2557">
                  <c:v>24.55</c:v>
                </c:pt>
                <c:pt idx="2558">
                  <c:v>24.56</c:v>
                </c:pt>
                <c:pt idx="2559">
                  <c:v>24.57</c:v>
                </c:pt>
                <c:pt idx="2560">
                  <c:v>24.58</c:v>
                </c:pt>
                <c:pt idx="2561">
                  <c:v>24.59</c:v>
                </c:pt>
                <c:pt idx="2562">
                  <c:v>24.6</c:v>
                </c:pt>
                <c:pt idx="2563">
                  <c:v>24.61</c:v>
                </c:pt>
                <c:pt idx="2564">
                  <c:v>24.63</c:v>
                </c:pt>
                <c:pt idx="2565">
                  <c:v>24.63</c:v>
                </c:pt>
                <c:pt idx="2566">
                  <c:v>24.65</c:v>
                </c:pt>
                <c:pt idx="2567">
                  <c:v>24.65</c:v>
                </c:pt>
                <c:pt idx="2568">
                  <c:v>24.67</c:v>
                </c:pt>
                <c:pt idx="2569">
                  <c:v>24.67</c:v>
                </c:pt>
                <c:pt idx="2570">
                  <c:v>24.68</c:v>
                </c:pt>
                <c:pt idx="2571">
                  <c:v>24.69</c:v>
                </c:pt>
                <c:pt idx="2572">
                  <c:v>24.7</c:v>
                </c:pt>
                <c:pt idx="2573">
                  <c:v>24.71</c:v>
                </c:pt>
                <c:pt idx="2574">
                  <c:v>24.72</c:v>
                </c:pt>
                <c:pt idx="2575">
                  <c:v>24.73</c:v>
                </c:pt>
                <c:pt idx="2576">
                  <c:v>24.74</c:v>
                </c:pt>
                <c:pt idx="2577">
                  <c:v>24.75</c:v>
                </c:pt>
                <c:pt idx="2578">
                  <c:v>24.76</c:v>
                </c:pt>
                <c:pt idx="2579">
                  <c:v>24.77</c:v>
                </c:pt>
                <c:pt idx="2580">
                  <c:v>24.78</c:v>
                </c:pt>
                <c:pt idx="2581">
                  <c:v>24.79</c:v>
                </c:pt>
                <c:pt idx="2582">
                  <c:v>24.8</c:v>
                </c:pt>
                <c:pt idx="2583">
                  <c:v>24.81</c:v>
                </c:pt>
                <c:pt idx="2584">
                  <c:v>24.82</c:v>
                </c:pt>
                <c:pt idx="2585">
                  <c:v>24.83</c:v>
                </c:pt>
                <c:pt idx="2586">
                  <c:v>24.84</c:v>
                </c:pt>
                <c:pt idx="2587">
                  <c:v>24.84</c:v>
                </c:pt>
                <c:pt idx="2588">
                  <c:v>24.85</c:v>
                </c:pt>
                <c:pt idx="2589">
                  <c:v>24.86</c:v>
                </c:pt>
                <c:pt idx="2590">
                  <c:v>24.87</c:v>
                </c:pt>
                <c:pt idx="2591">
                  <c:v>24.88</c:v>
                </c:pt>
                <c:pt idx="2592">
                  <c:v>24.89</c:v>
                </c:pt>
                <c:pt idx="2593">
                  <c:v>24.9</c:v>
                </c:pt>
                <c:pt idx="2594">
                  <c:v>24.9</c:v>
                </c:pt>
                <c:pt idx="2595">
                  <c:v>24.91</c:v>
                </c:pt>
                <c:pt idx="2596">
                  <c:v>24.92</c:v>
                </c:pt>
                <c:pt idx="2597">
                  <c:v>24.93</c:v>
                </c:pt>
                <c:pt idx="2598">
                  <c:v>24.94</c:v>
                </c:pt>
                <c:pt idx="2599">
                  <c:v>24.95</c:v>
                </c:pt>
                <c:pt idx="2600">
                  <c:v>24.95</c:v>
                </c:pt>
                <c:pt idx="2601">
                  <c:v>24.96</c:v>
                </c:pt>
                <c:pt idx="2602">
                  <c:v>24.97</c:v>
                </c:pt>
                <c:pt idx="2603">
                  <c:v>24.97</c:v>
                </c:pt>
                <c:pt idx="2604">
                  <c:v>24.98</c:v>
                </c:pt>
                <c:pt idx="2605">
                  <c:v>24.98</c:v>
                </c:pt>
                <c:pt idx="2606">
                  <c:v>24.99</c:v>
                </c:pt>
                <c:pt idx="2607">
                  <c:v>24.99</c:v>
                </c:pt>
                <c:pt idx="2608">
                  <c:v>25</c:v>
                </c:pt>
                <c:pt idx="2609">
                  <c:v>25.01</c:v>
                </c:pt>
                <c:pt idx="2610">
                  <c:v>25.02</c:v>
                </c:pt>
                <c:pt idx="2611">
                  <c:v>25.03</c:v>
                </c:pt>
                <c:pt idx="2612">
                  <c:v>25.03</c:v>
                </c:pt>
                <c:pt idx="2613">
                  <c:v>25.04</c:v>
                </c:pt>
                <c:pt idx="2614">
                  <c:v>25.05</c:v>
                </c:pt>
                <c:pt idx="2615">
                  <c:v>25.06</c:v>
                </c:pt>
                <c:pt idx="2616">
                  <c:v>25.06</c:v>
                </c:pt>
                <c:pt idx="2617">
                  <c:v>25.07</c:v>
                </c:pt>
                <c:pt idx="2618">
                  <c:v>25.08</c:v>
                </c:pt>
                <c:pt idx="2619">
                  <c:v>25.08</c:v>
                </c:pt>
                <c:pt idx="2620">
                  <c:v>25.09</c:v>
                </c:pt>
                <c:pt idx="2621">
                  <c:v>25.1</c:v>
                </c:pt>
                <c:pt idx="2622">
                  <c:v>25.11</c:v>
                </c:pt>
                <c:pt idx="2623">
                  <c:v>25.12</c:v>
                </c:pt>
                <c:pt idx="2624">
                  <c:v>25.13</c:v>
                </c:pt>
                <c:pt idx="2625">
                  <c:v>25.14</c:v>
                </c:pt>
                <c:pt idx="2626">
                  <c:v>25.15</c:v>
                </c:pt>
                <c:pt idx="2627">
                  <c:v>25.15</c:v>
                </c:pt>
                <c:pt idx="2628">
                  <c:v>25.16</c:v>
                </c:pt>
                <c:pt idx="2629">
                  <c:v>25.17</c:v>
                </c:pt>
                <c:pt idx="2630">
                  <c:v>25.18</c:v>
                </c:pt>
                <c:pt idx="2631">
                  <c:v>25.18</c:v>
                </c:pt>
                <c:pt idx="2632">
                  <c:v>25.19</c:v>
                </c:pt>
                <c:pt idx="2633">
                  <c:v>25.2</c:v>
                </c:pt>
                <c:pt idx="2634">
                  <c:v>25.21</c:v>
                </c:pt>
                <c:pt idx="2635">
                  <c:v>25.21</c:v>
                </c:pt>
                <c:pt idx="2636">
                  <c:v>25.22</c:v>
                </c:pt>
                <c:pt idx="2637">
                  <c:v>25.22</c:v>
                </c:pt>
                <c:pt idx="2638">
                  <c:v>25.23</c:v>
                </c:pt>
                <c:pt idx="2639">
                  <c:v>25.23</c:v>
                </c:pt>
                <c:pt idx="2640">
                  <c:v>25.24</c:v>
                </c:pt>
                <c:pt idx="2641">
                  <c:v>25.24</c:v>
                </c:pt>
                <c:pt idx="2642">
                  <c:v>25.25</c:v>
                </c:pt>
                <c:pt idx="2643">
                  <c:v>25.26</c:v>
                </c:pt>
                <c:pt idx="2644">
                  <c:v>25.27</c:v>
                </c:pt>
                <c:pt idx="2645">
                  <c:v>25.27</c:v>
                </c:pt>
                <c:pt idx="2646">
                  <c:v>25.27</c:v>
                </c:pt>
                <c:pt idx="2647">
                  <c:v>25.28</c:v>
                </c:pt>
                <c:pt idx="2648">
                  <c:v>25.28</c:v>
                </c:pt>
                <c:pt idx="2649">
                  <c:v>25.28</c:v>
                </c:pt>
                <c:pt idx="2650">
                  <c:v>25.29</c:v>
                </c:pt>
                <c:pt idx="2651">
                  <c:v>25.29</c:v>
                </c:pt>
                <c:pt idx="2652">
                  <c:v>25.29</c:v>
                </c:pt>
                <c:pt idx="2653">
                  <c:v>25.29</c:v>
                </c:pt>
                <c:pt idx="2654">
                  <c:v>25.29</c:v>
                </c:pt>
                <c:pt idx="2655">
                  <c:v>25.29</c:v>
                </c:pt>
                <c:pt idx="2656">
                  <c:v>25.3</c:v>
                </c:pt>
                <c:pt idx="2657">
                  <c:v>25.3</c:v>
                </c:pt>
                <c:pt idx="2658">
                  <c:v>25.3</c:v>
                </c:pt>
                <c:pt idx="2659">
                  <c:v>25.31</c:v>
                </c:pt>
                <c:pt idx="2660">
                  <c:v>25.31</c:v>
                </c:pt>
                <c:pt idx="2661">
                  <c:v>25.31</c:v>
                </c:pt>
                <c:pt idx="2662">
                  <c:v>25.32</c:v>
                </c:pt>
                <c:pt idx="2663">
                  <c:v>25.32</c:v>
                </c:pt>
                <c:pt idx="2664">
                  <c:v>25.33</c:v>
                </c:pt>
                <c:pt idx="2665">
                  <c:v>25.33</c:v>
                </c:pt>
                <c:pt idx="2666">
                  <c:v>25.34</c:v>
                </c:pt>
                <c:pt idx="2667">
                  <c:v>25.34</c:v>
                </c:pt>
                <c:pt idx="2668">
                  <c:v>25.34</c:v>
                </c:pt>
                <c:pt idx="2669">
                  <c:v>25.35</c:v>
                </c:pt>
                <c:pt idx="2670">
                  <c:v>25.34</c:v>
                </c:pt>
                <c:pt idx="2671">
                  <c:v>25.34</c:v>
                </c:pt>
                <c:pt idx="2672">
                  <c:v>25.33</c:v>
                </c:pt>
                <c:pt idx="2673">
                  <c:v>25.33</c:v>
                </c:pt>
                <c:pt idx="2674">
                  <c:v>25.32</c:v>
                </c:pt>
                <c:pt idx="2675">
                  <c:v>25.32</c:v>
                </c:pt>
                <c:pt idx="2676">
                  <c:v>25.31</c:v>
                </c:pt>
                <c:pt idx="2677">
                  <c:v>25.3</c:v>
                </c:pt>
                <c:pt idx="2678">
                  <c:v>25.29</c:v>
                </c:pt>
                <c:pt idx="2679">
                  <c:v>25.28</c:v>
                </c:pt>
                <c:pt idx="2680">
                  <c:v>25.27</c:v>
                </c:pt>
                <c:pt idx="2681">
                  <c:v>25.27</c:v>
                </c:pt>
                <c:pt idx="2682">
                  <c:v>25.26</c:v>
                </c:pt>
                <c:pt idx="2683">
                  <c:v>25.25</c:v>
                </c:pt>
                <c:pt idx="2684">
                  <c:v>25.24</c:v>
                </c:pt>
                <c:pt idx="2685">
                  <c:v>25.24</c:v>
                </c:pt>
                <c:pt idx="2686">
                  <c:v>25.23</c:v>
                </c:pt>
                <c:pt idx="2687">
                  <c:v>25.22</c:v>
                </c:pt>
                <c:pt idx="2688">
                  <c:v>25.21</c:v>
                </c:pt>
                <c:pt idx="2689">
                  <c:v>25.2</c:v>
                </c:pt>
                <c:pt idx="2690">
                  <c:v>25.19</c:v>
                </c:pt>
                <c:pt idx="2691">
                  <c:v>25.19</c:v>
                </c:pt>
                <c:pt idx="2692">
                  <c:v>25.18</c:v>
                </c:pt>
                <c:pt idx="2693">
                  <c:v>25.17</c:v>
                </c:pt>
                <c:pt idx="2694">
                  <c:v>25.17</c:v>
                </c:pt>
                <c:pt idx="2695">
                  <c:v>25.16</c:v>
                </c:pt>
                <c:pt idx="2696">
                  <c:v>25.16</c:v>
                </c:pt>
                <c:pt idx="2697">
                  <c:v>25.15</c:v>
                </c:pt>
                <c:pt idx="2698">
                  <c:v>25.14</c:v>
                </c:pt>
                <c:pt idx="2699">
                  <c:v>25.14</c:v>
                </c:pt>
                <c:pt idx="2700">
                  <c:v>25.14</c:v>
                </c:pt>
                <c:pt idx="2701">
                  <c:v>25.14</c:v>
                </c:pt>
                <c:pt idx="2702">
                  <c:v>25.13</c:v>
                </c:pt>
                <c:pt idx="2703">
                  <c:v>25.13</c:v>
                </c:pt>
                <c:pt idx="2704">
                  <c:v>25.13</c:v>
                </c:pt>
                <c:pt idx="2705">
                  <c:v>25.12</c:v>
                </c:pt>
                <c:pt idx="2706">
                  <c:v>25.12</c:v>
                </c:pt>
                <c:pt idx="2707">
                  <c:v>25.12</c:v>
                </c:pt>
                <c:pt idx="2708">
                  <c:v>25.11</c:v>
                </c:pt>
                <c:pt idx="2709">
                  <c:v>25.11</c:v>
                </c:pt>
                <c:pt idx="2710">
                  <c:v>25.1</c:v>
                </c:pt>
                <c:pt idx="2711">
                  <c:v>25.1</c:v>
                </c:pt>
                <c:pt idx="2712">
                  <c:v>25.09</c:v>
                </c:pt>
                <c:pt idx="2713">
                  <c:v>25.09</c:v>
                </c:pt>
                <c:pt idx="2714">
                  <c:v>25.08</c:v>
                </c:pt>
                <c:pt idx="2715">
                  <c:v>25.08</c:v>
                </c:pt>
                <c:pt idx="2716">
                  <c:v>25.07</c:v>
                </c:pt>
                <c:pt idx="2717">
                  <c:v>25.07</c:v>
                </c:pt>
                <c:pt idx="2718">
                  <c:v>25.06</c:v>
                </c:pt>
                <c:pt idx="2719">
                  <c:v>25.06</c:v>
                </c:pt>
                <c:pt idx="2720">
                  <c:v>25.06</c:v>
                </c:pt>
                <c:pt idx="2721">
                  <c:v>25.05</c:v>
                </c:pt>
                <c:pt idx="2722">
                  <c:v>25.05</c:v>
                </c:pt>
                <c:pt idx="2723">
                  <c:v>25.05</c:v>
                </c:pt>
                <c:pt idx="2724">
                  <c:v>25.04</c:v>
                </c:pt>
                <c:pt idx="2725">
                  <c:v>25.04</c:v>
                </c:pt>
                <c:pt idx="2726">
                  <c:v>25.03</c:v>
                </c:pt>
                <c:pt idx="2727">
                  <c:v>25.03</c:v>
                </c:pt>
                <c:pt idx="2728">
                  <c:v>25.02</c:v>
                </c:pt>
                <c:pt idx="2729">
                  <c:v>25.02</c:v>
                </c:pt>
                <c:pt idx="2730">
                  <c:v>25.01</c:v>
                </c:pt>
                <c:pt idx="2731">
                  <c:v>25</c:v>
                </c:pt>
                <c:pt idx="2732">
                  <c:v>24.99</c:v>
                </c:pt>
                <c:pt idx="2733">
                  <c:v>24.99</c:v>
                </c:pt>
                <c:pt idx="2734">
                  <c:v>24.98</c:v>
                </c:pt>
                <c:pt idx="2735">
                  <c:v>24.97</c:v>
                </c:pt>
                <c:pt idx="2736">
                  <c:v>24.97</c:v>
                </c:pt>
                <c:pt idx="2737">
                  <c:v>24.96</c:v>
                </c:pt>
                <c:pt idx="2738">
                  <c:v>24.95</c:v>
                </c:pt>
                <c:pt idx="2739">
                  <c:v>24.95</c:v>
                </c:pt>
                <c:pt idx="2740">
                  <c:v>24.94</c:v>
                </c:pt>
                <c:pt idx="2741">
                  <c:v>24.93</c:v>
                </c:pt>
                <c:pt idx="2742">
                  <c:v>24.92</c:v>
                </c:pt>
                <c:pt idx="2743">
                  <c:v>24.91</c:v>
                </c:pt>
                <c:pt idx="2744">
                  <c:v>24.91</c:v>
                </c:pt>
                <c:pt idx="2745">
                  <c:v>24.9</c:v>
                </c:pt>
                <c:pt idx="2746">
                  <c:v>24.9</c:v>
                </c:pt>
                <c:pt idx="2747">
                  <c:v>24.89</c:v>
                </c:pt>
                <c:pt idx="2748">
                  <c:v>24.88</c:v>
                </c:pt>
                <c:pt idx="2749">
                  <c:v>24.88</c:v>
                </c:pt>
                <c:pt idx="2750">
                  <c:v>24.88</c:v>
                </c:pt>
                <c:pt idx="2751">
                  <c:v>24.87</c:v>
                </c:pt>
                <c:pt idx="2752">
                  <c:v>24.86</c:v>
                </c:pt>
                <c:pt idx="2753">
                  <c:v>24.86</c:v>
                </c:pt>
                <c:pt idx="2754">
                  <c:v>24.85</c:v>
                </c:pt>
                <c:pt idx="2755">
                  <c:v>24.85</c:v>
                </c:pt>
                <c:pt idx="2756">
                  <c:v>24.85</c:v>
                </c:pt>
                <c:pt idx="2757">
                  <c:v>24.85</c:v>
                </c:pt>
                <c:pt idx="2758">
                  <c:v>24.84</c:v>
                </c:pt>
                <c:pt idx="2759">
                  <c:v>24.84</c:v>
                </c:pt>
                <c:pt idx="2760">
                  <c:v>24.84</c:v>
                </c:pt>
                <c:pt idx="2761">
                  <c:v>24.83</c:v>
                </c:pt>
                <c:pt idx="2762">
                  <c:v>24.82</c:v>
                </c:pt>
                <c:pt idx="2763">
                  <c:v>24.82</c:v>
                </c:pt>
                <c:pt idx="2764">
                  <c:v>24.81</c:v>
                </c:pt>
                <c:pt idx="2765">
                  <c:v>24.81</c:v>
                </c:pt>
                <c:pt idx="2766">
                  <c:v>24.8</c:v>
                </c:pt>
                <c:pt idx="2767">
                  <c:v>24.8</c:v>
                </c:pt>
                <c:pt idx="2768">
                  <c:v>24.79</c:v>
                </c:pt>
                <c:pt idx="2769">
                  <c:v>24.78</c:v>
                </c:pt>
                <c:pt idx="2770">
                  <c:v>24.78</c:v>
                </c:pt>
                <c:pt idx="2771">
                  <c:v>24.77</c:v>
                </c:pt>
                <c:pt idx="2772">
                  <c:v>24.77</c:v>
                </c:pt>
                <c:pt idx="2773">
                  <c:v>24.76</c:v>
                </c:pt>
                <c:pt idx="2774">
                  <c:v>24.75</c:v>
                </c:pt>
                <c:pt idx="2775">
                  <c:v>24.75</c:v>
                </c:pt>
                <c:pt idx="2776">
                  <c:v>24.74</c:v>
                </c:pt>
                <c:pt idx="2777">
                  <c:v>24.73</c:v>
                </c:pt>
                <c:pt idx="2778">
                  <c:v>24.72</c:v>
                </c:pt>
                <c:pt idx="2779">
                  <c:v>24.72</c:v>
                </c:pt>
                <c:pt idx="2780">
                  <c:v>24.72</c:v>
                </c:pt>
                <c:pt idx="2781">
                  <c:v>24.71</c:v>
                </c:pt>
                <c:pt idx="2782">
                  <c:v>24.71</c:v>
                </c:pt>
                <c:pt idx="2783">
                  <c:v>24.71</c:v>
                </c:pt>
                <c:pt idx="2784">
                  <c:v>24.7</c:v>
                </c:pt>
                <c:pt idx="2785">
                  <c:v>24.7</c:v>
                </c:pt>
                <c:pt idx="2786">
                  <c:v>24.7</c:v>
                </c:pt>
                <c:pt idx="2787">
                  <c:v>24.69</c:v>
                </c:pt>
                <c:pt idx="2788">
                  <c:v>24.69</c:v>
                </c:pt>
                <c:pt idx="2789">
                  <c:v>24.69</c:v>
                </c:pt>
                <c:pt idx="2790">
                  <c:v>24.68</c:v>
                </c:pt>
                <c:pt idx="2791">
                  <c:v>24.68</c:v>
                </c:pt>
                <c:pt idx="2792">
                  <c:v>24.68</c:v>
                </c:pt>
                <c:pt idx="2793">
                  <c:v>24.68</c:v>
                </c:pt>
                <c:pt idx="2794">
                  <c:v>24.68</c:v>
                </c:pt>
                <c:pt idx="2795">
                  <c:v>24.67</c:v>
                </c:pt>
                <c:pt idx="2796">
                  <c:v>24.67</c:v>
                </c:pt>
                <c:pt idx="2797">
                  <c:v>24.67</c:v>
                </c:pt>
                <c:pt idx="2798">
                  <c:v>24.67</c:v>
                </c:pt>
                <c:pt idx="2799">
                  <c:v>24.66</c:v>
                </c:pt>
                <c:pt idx="2800">
                  <c:v>24.66</c:v>
                </c:pt>
                <c:pt idx="2801">
                  <c:v>24.66</c:v>
                </c:pt>
                <c:pt idx="2802">
                  <c:v>24.65</c:v>
                </c:pt>
                <c:pt idx="2803">
                  <c:v>24.65</c:v>
                </c:pt>
                <c:pt idx="2804">
                  <c:v>24.64</c:v>
                </c:pt>
                <c:pt idx="2805">
                  <c:v>24.63</c:v>
                </c:pt>
                <c:pt idx="2806">
                  <c:v>24.63</c:v>
                </c:pt>
                <c:pt idx="2807">
                  <c:v>24.62</c:v>
                </c:pt>
                <c:pt idx="2808">
                  <c:v>24.62</c:v>
                </c:pt>
                <c:pt idx="2809">
                  <c:v>24.61</c:v>
                </c:pt>
                <c:pt idx="2810">
                  <c:v>24.6</c:v>
                </c:pt>
                <c:pt idx="2811">
                  <c:v>24.6</c:v>
                </c:pt>
                <c:pt idx="2812">
                  <c:v>24.59</c:v>
                </c:pt>
                <c:pt idx="2813">
                  <c:v>24.59</c:v>
                </c:pt>
                <c:pt idx="2814">
                  <c:v>24.58</c:v>
                </c:pt>
                <c:pt idx="2815">
                  <c:v>24.57</c:v>
                </c:pt>
                <c:pt idx="2816">
                  <c:v>24.56</c:v>
                </c:pt>
                <c:pt idx="2817">
                  <c:v>24.55</c:v>
                </c:pt>
                <c:pt idx="2818">
                  <c:v>24.55</c:v>
                </c:pt>
                <c:pt idx="2819">
                  <c:v>24.54</c:v>
                </c:pt>
                <c:pt idx="2820">
                  <c:v>24.53</c:v>
                </c:pt>
                <c:pt idx="2821">
                  <c:v>24.53</c:v>
                </c:pt>
                <c:pt idx="2822">
                  <c:v>24.52</c:v>
                </c:pt>
                <c:pt idx="2823">
                  <c:v>24.52</c:v>
                </c:pt>
                <c:pt idx="2824">
                  <c:v>24.52</c:v>
                </c:pt>
                <c:pt idx="2825">
                  <c:v>24.51</c:v>
                </c:pt>
                <c:pt idx="2826">
                  <c:v>24.5</c:v>
                </c:pt>
                <c:pt idx="2827">
                  <c:v>24.5</c:v>
                </c:pt>
                <c:pt idx="2828">
                  <c:v>24.49</c:v>
                </c:pt>
                <c:pt idx="2829">
                  <c:v>24.49</c:v>
                </c:pt>
                <c:pt idx="2830">
                  <c:v>24.48</c:v>
                </c:pt>
                <c:pt idx="2831">
                  <c:v>24.48</c:v>
                </c:pt>
                <c:pt idx="2832">
                  <c:v>24.48</c:v>
                </c:pt>
                <c:pt idx="2833">
                  <c:v>24.47</c:v>
                </c:pt>
                <c:pt idx="2834">
                  <c:v>24.47</c:v>
                </c:pt>
                <c:pt idx="2835">
                  <c:v>24.46</c:v>
                </c:pt>
                <c:pt idx="2836">
                  <c:v>24.46</c:v>
                </c:pt>
                <c:pt idx="2837">
                  <c:v>24.45</c:v>
                </c:pt>
                <c:pt idx="2838">
                  <c:v>24.45</c:v>
                </c:pt>
                <c:pt idx="2839">
                  <c:v>24.44</c:v>
                </c:pt>
                <c:pt idx="2840">
                  <c:v>24.44</c:v>
                </c:pt>
                <c:pt idx="2841">
                  <c:v>24.43</c:v>
                </c:pt>
                <c:pt idx="2842">
                  <c:v>24.43</c:v>
                </c:pt>
                <c:pt idx="2843">
                  <c:v>24.43</c:v>
                </c:pt>
                <c:pt idx="2844">
                  <c:v>24.42</c:v>
                </c:pt>
                <c:pt idx="2845">
                  <c:v>24.42</c:v>
                </c:pt>
                <c:pt idx="2846">
                  <c:v>24.41</c:v>
                </c:pt>
                <c:pt idx="2847">
                  <c:v>24.41</c:v>
                </c:pt>
                <c:pt idx="2848">
                  <c:v>24.4</c:v>
                </c:pt>
                <c:pt idx="2849">
                  <c:v>24.4</c:v>
                </c:pt>
                <c:pt idx="2850">
                  <c:v>24.39</c:v>
                </c:pt>
                <c:pt idx="2851">
                  <c:v>24.39</c:v>
                </c:pt>
                <c:pt idx="2852">
                  <c:v>24.38</c:v>
                </c:pt>
                <c:pt idx="2853">
                  <c:v>24.38</c:v>
                </c:pt>
                <c:pt idx="2854">
                  <c:v>24.38</c:v>
                </c:pt>
                <c:pt idx="2855">
                  <c:v>24.37</c:v>
                </c:pt>
                <c:pt idx="2856">
                  <c:v>24.37</c:v>
                </c:pt>
                <c:pt idx="2857">
                  <c:v>24.37</c:v>
                </c:pt>
                <c:pt idx="2858">
                  <c:v>24.36</c:v>
                </c:pt>
                <c:pt idx="2859">
                  <c:v>24.36</c:v>
                </c:pt>
                <c:pt idx="2860">
                  <c:v>24.36</c:v>
                </c:pt>
                <c:pt idx="2861">
                  <c:v>24.35</c:v>
                </c:pt>
                <c:pt idx="2862">
                  <c:v>24.35</c:v>
                </c:pt>
                <c:pt idx="2863">
                  <c:v>24.35</c:v>
                </c:pt>
                <c:pt idx="2864">
                  <c:v>24.34</c:v>
                </c:pt>
                <c:pt idx="2865">
                  <c:v>24.34</c:v>
                </c:pt>
                <c:pt idx="2866">
                  <c:v>24.33</c:v>
                </c:pt>
                <c:pt idx="2867">
                  <c:v>24.33</c:v>
                </c:pt>
                <c:pt idx="2868">
                  <c:v>24.32</c:v>
                </c:pt>
                <c:pt idx="2869">
                  <c:v>24.32</c:v>
                </c:pt>
                <c:pt idx="2870">
                  <c:v>24.31</c:v>
                </c:pt>
                <c:pt idx="2871">
                  <c:v>24.31</c:v>
                </c:pt>
                <c:pt idx="2872">
                  <c:v>24.3</c:v>
                </c:pt>
                <c:pt idx="2873">
                  <c:v>24.3</c:v>
                </c:pt>
                <c:pt idx="2874">
                  <c:v>24.3</c:v>
                </c:pt>
                <c:pt idx="2875">
                  <c:v>24.29</c:v>
                </c:pt>
                <c:pt idx="2876">
                  <c:v>24.28</c:v>
                </c:pt>
                <c:pt idx="2877">
                  <c:v>24.28</c:v>
                </c:pt>
                <c:pt idx="2878">
                  <c:v>24.27</c:v>
                </c:pt>
                <c:pt idx="2879">
                  <c:v>24.26</c:v>
                </c:pt>
                <c:pt idx="2880">
                  <c:v>24.26</c:v>
                </c:pt>
                <c:pt idx="2881">
                  <c:v>24.25</c:v>
                </c:pt>
                <c:pt idx="2882">
                  <c:v>24.25</c:v>
                </c:pt>
                <c:pt idx="2883">
                  <c:v>24.24</c:v>
                </c:pt>
                <c:pt idx="2884">
                  <c:v>24.23</c:v>
                </c:pt>
                <c:pt idx="2885">
                  <c:v>24.23</c:v>
                </c:pt>
                <c:pt idx="2886">
                  <c:v>24.22</c:v>
                </c:pt>
                <c:pt idx="2887">
                  <c:v>24.22</c:v>
                </c:pt>
                <c:pt idx="2888">
                  <c:v>24.21</c:v>
                </c:pt>
                <c:pt idx="2889">
                  <c:v>24.21</c:v>
                </c:pt>
                <c:pt idx="2890">
                  <c:v>24.2</c:v>
                </c:pt>
                <c:pt idx="2891">
                  <c:v>24.2</c:v>
                </c:pt>
                <c:pt idx="2892">
                  <c:v>24.2</c:v>
                </c:pt>
                <c:pt idx="2893">
                  <c:v>24.19</c:v>
                </c:pt>
                <c:pt idx="2894">
                  <c:v>24.19</c:v>
                </c:pt>
                <c:pt idx="2895">
                  <c:v>24.19</c:v>
                </c:pt>
                <c:pt idx="2896">
                  <c:v>24.18</c:v>
                </c:pt>
                <c:pt idx="2897">
                  <c:v>24.18</c:v>
                </c:pt>
                <c:pt idx="2898">
                  <c:v>24.17</c:v>
                </c:pt>
                <c:pt idx="2899">
                  <c:v>24.17</c:v>
                </c:pt>
                <c:pt idx="2900">
                  <c:v>24.16</c:v>
                </c:pt>
                <c:pt idx="2901">
                  <c:v>24.16</c:v>
                </c:pt>
                <c:pt idx="2902">
                  <c:v>24.15</c:v>
                </c:pt>
                <c:pt idx="2903">
                  <c:v>24.15</c:v>
                </c:pt>
                <c:pt idx="2904">
                  <c:v>24.15</c:v>
                </c:pt>
                <c:pt idx="2905">
                  <c:v>24.15</c:v>
                </c:pt>
                <c:pt idx="2906">
                  <c:v>24.14</c:v>
                </c:pt>
                <c:pt idx="2907">
                  <c:v>24.14</c:v>
                </c:pt>
                <c:pt idx="2908">
                  <c:v>24.14</c:v>
                </c:pt>
                <c:pt idx="2909">
                  <c:v>24.14</c:v>
                </c:pt>
                <c:pt idx="2910">
                  <c:v>24.13</c:v>
                </c:pt>
                <c:pt idx="2911">
                  <c:v>24.13</c:v>
                </c:pt>
                <c:pt idx="2912">
                  <c:v>24.13</c:v>
                </c:pt>
                <c:pt idx="2913">
                  <c:v>24.13</c:v>
                </c:pt>
                <c:pt idx="2914">
                  <c:v>24.12</c:v>
                </c:pt>
                <c:pt idx="2915">
                  <c:v>24.12</c:v>
                </c:pt>
                <c:pt idx="2916">
                  <c:v>24.11</c:v>
                </c:pt>
                <c:pt idx="2917">
                  <c:v>24.11</c:v>
                </c:pt>
                <c:pt idx="2918">
                  <c:v>24.11</c:v>
                </c:pt>
                <c:pt idx="2919">
                  <c:v>24.1</c:v>
                </c:pt>
                <c:pt idx="2920">
                  <c:v>24.1</c:v>
                </c:pt>
                <c:pt idx="2921">
                  <c:v>24.1</c:v>
                </c:pt>
                <c:pt idx="2922">
                  <c:v>24.09</c:v>
                </c:pt>
                <c:pt idx="2923">
                  <c:v>24.09</c:v>
                </c:pt>
                <c:pt idx="2924">
                  <c:v>24.08</c:v>
                </c:pt>
                <c:pt idx="2925">
                  <c:v>24.08</c:v>
                </c:pt>
                <c:pt idx="2926">
                  <c:v>24.08</c:v>
                </c:pt>
                <c:pt idx="2927">
                  <c:v>24.07</c:v>
                </c:pt>
                <c:pt idx="2928">
                  <c:v>24.07</c:v>
                </c:pt>
                <c:pt idx="2929">
                  <c:v>24.06</c:v>
                </c:pt>
                <c:pt idx="2930">
                  <c:v>24.06</c:v>
                </c:pt>
                <c:pt idx="2931">
                  <c:v>24.06</c:v>
                </c:pt>
                <c:pt idx="2932">
                  <c:v>24.06</c:v>
                </c:pt>
                <c:pt idx="2933">
                  <c:v>24.05</c:v>
                </c:pt>
                <c:pt idx="2934">
                  <c:v>24.05</c:v>
                </c:pt>
                <c:pt idx="2935">
                  <c:v>24.04</c:v>
                </c:pt>
                <c:pt idx="2936">
                  <c:v>24.04</c:v>
                </c:pt>
                <c:pt idx="2937">
                  <c:v>24.04</c:v>
                </c:pt>
                <c:pt idx="2938">
                  <c:v>24.03</c:v>
                </c:pt>
                <c:pt idx="2939">
                  <c:v>24.03</c:v>
                </c:pt>
                <c:pt idx="2940">
                  <c:v>24.03</c:v>
                </c:pt>
                <c:pt idx="2941">
                  <c:v>24.02</c:v>
                </c:pt>
                <c:pt idx="2942">
                  <c:v>24.02</c:v>
                </c:pt>
                <c:pt idx="2943">
                  <c:v>24.01</c:v>
                </c:pt>
                <c:pt idx="2944">
                  <c:v>24.01</c:v>
                </c:pt>
                <c:pt idx="2945">
                  <c:v>24</c:v>
                </c:pt>
                <c:pt idx="2946">
                  <c:v>24</c:v>
                </c:pt>
                <c:pt idx="2947">
                  <c:v>24</c:v>
                </c:pt>
                <c:pt idx="2948">
                  <c:v>24</c:v>
                </c:pt>
                <c:pt idx="2949">
                  <c:v>24</c:v>
                </c:pt>
                <c:pt idx="2950">
                  <c:v>23.99</c:v>
                </c:pt>
                <c:pt idx="2951">
                  <c:v>23.99</c:v>
                </c:pt>
                <c:pt idx="2952">
                  <c:v>23.99</c:v>
                </c:pt>
                <c:pt idx="2953">
                  <c:v>23.99</c:v>
                </c:pt>
                <c:pt idx="2954">
                  <c:v>23.99</c:v>
                </c:pt>
                <c:pt idx="2955">
                  <c:v>23.99</c:v>
                </c:pt>
                <c:pt idx="2956">
                  <c:v>23.99</c:v>
                </c:pt>
                <c:pt idx="2957">
                  <c:v>23.98</c:v>
                </c:pt>
                <c:pt idx="2958">
                  <c:v>23.98</c:v>
                </c:pt>
                <c:pt idx="2959">
                  <c:v>23.98</c:v>
                </c:pt>
                <c:pt idx="2960">
                  <c:v>23.98</c:v>
                </c:pt>
                <c:pt idx="2961">
                  <c:v>23.98</c:v>
                </c:pt>
                <c:pt idx="2962">
                  <c:v>23.97</c:v>
                </c:pt>
                <c:pt idx="2963">
                  <c:v>23.97</c:v>
                </c:pt>
                <c:pt idx="2964">
                  <c:v>23.97</c:v>
                </c:pt>
                <c:pt idx="2965">
                  <c:v>23.97</c:v>
                </c:pt>
                <c:pt idx="2966">
                  <c:v>23.97</c:v>
                </c:pt>
                <c:pt idx="2967">
                  <c:v>23.97</c:v>
                </c:pt>
                <c:pt idx="2968">
                  <c:v>23.97</c:v>
                </c:pt>
                <c:pt idx="2969">
                  <c:v>23.97</c:v>
                </c:pt>
                <c:pt idx="2970">
                  <c:v>23.97</c:v>
                </c:pt>
                <c:pt idx="2971">
                  <c:v>23.97</c:v>
                </c:pt>
                <c:pt idx="2972">
                  <c:v>23.96</c:v>
                </c:pt>
                <c:pt idx="2973">
                  <c:v>23.96</c:v>
                </c:pt>
                <c:pt idx="2974">
                  <c:v>23.96</c:v>
                </c:pt>
                <c:pt idx="2975">
                  <c:v>23.96</c:v>
                </c:pt>
                <c:pt idx="2976">
                  <c:v>23.95</c:v>
                </c:pt>
                <c:pt idx="2977">
                  <c:v>23.95</c:v>
                </c:pt>
                <c:pt idx="2978">
                  <c:v>23.94</c:v>
                </c:pt>
                <c:pt idx="2979">
                  <c:v>23.94</c:v>
                </c:pt>
                <c:pt idx="2980">
                  <c:v>23.94</c:v>
                </c:pt>
                <c:pt idx="2981">
                  <c:v>23.93</c:v>
                </c:pt>
                <c:pt idx="2982">
                  <c:v>23.93</c:v>
                </c:pt>
                <c:pt idx="2983">
                  <c:v>23.93</c:v>
                </c:pt>
                <c:pt idx="2984">
                  <c:v>23.92</c:v>
                </c:pt>
                <c:pt idx="2985">
                  <c:v>23.92</c:v>
                </c:pt>
                <c:pt idx="2986">
                  <c:v>23.92</c:v>
                </c:pt>
                <c:pt idx="2987">
                  <c:v>23.92</c:v>
                </c:pt>
                <c:pt idx="2988">
                  <c:v>23.91</c:v>
                </c:pt>
                <c:pt idx="2989">
                  <c:v>23.91</c:v>
                </c:pt>
                <c:pt idx="2990">
                  <c:v>23.9</c:v>
                </c:pt>
                <c:pt idx="2991">
                  <c:v>23.9</c:v>
                </c:pt>
                <c:pt idx="2992">
                  <c:v>23.89</c:v>
                </c:pt>
                <c:pt idx="2993">
                  <c:v>23.89</c:v>
                </c:pt>
                <c:pt idx="2994">
                  <c:v>23.89</c:v>
                </c:pt>
                <c:pt idx="2995">
                  <c:v>23.89</c:v>
                </c:pt>
                <c:pt idx="2996">
                  <c:v>23.88</c:v>
                </c:pt>
                <c:pt idx="2997">
                  <c:v>23.88</c:v>
                </c:pt>
                <c:pt idx="2998">
                  <c:v>23.88</c:v>
                </c:pt>
                <c:pt idx="2999">
                  <c:v>23.88</c:v>
                </c:pt>
                <c:pt idx="3000">
                  <c:v>23.87</c:v>
                </c:pt>
                <c:pt idx="3001">
                  <c:v>23.87</c:v>
                </c:pt>
                <c:pt idx="3002">
                  <c:v>23.87</c:v>
                </c:pt>
                <c:pt idx="3003">
                  <c:v>23.87</c:v>
                </c:pt>
                <c:pt idx="3004">
                  <c:v>23.86</c:v>
                </c:pt>
                <c:pt idx="3005">
                  <c:v>23.86</c:v>
                </c:pt>
                <c:pt idx="3006">
                  <c:v>23.85</c:v>
                </c:pt>
                <c:pt idx="3007">
                  <c:v>23.85</c:v>
                </c:pt>
                <c:pt idx="3008">
                  <c:v>23.85</c:v>
                </c:pt>
                <c:pt idx="3009">
                  <c:v>23.85</c:v>
                </c:pt>
                <c:pt idx="3010">
                  <c:v>23.84</c:v>
                </c:pt>
                <c:pt idx="3011">
                  <c:v>23.84</c:v>
                </c:pt>
                <c:pt idx="3012">
                  <c:v>23.84</c:v>
                </c:pt>
                <c:pt idx="3013">
                  <c:v>23.83</c:v>
                </c:pt>
                <c:pt idx="3014">
                  <c:v>23.83</c:v>
                </c:pt>
                <c:pt idx="3015">
                  <c:v>23.83</c:v>
                </c:pt>
                <c:pt idx="3016">
                  <c:v>23.83</c:v>
                </c:pt>
                <c:pt idx="3017">
                  <c:v>23.83</c:v>
                </c:pt>
                <c:pt idx="3018">
                  <c:v>23.82</c:v>
                </c:pt>
                <c:pt idx="3019">
                  <c:v>23.82</c:v>
                </c:pt>
                <c:pt idx="3020">
                  <c:v>23.82</c:v>
                </c:pt>
                <c:pt idx="3021">
                  <c:v>23.82</c:v>
                </c:pt>
                <c:pt idx="3022">
                  <c:v>23.82</c:v>
                </c:pt>
                <c:pt idx="3023">
                  <c:v>23.82</c:v>
                </c:pt>
                <c:pt idx="3024">
                  <c:v>23.81</c:v>
                </c:pt>
                <c:pt idx="3025">
                  <c:v>23.81</c:v>
                </c:pt>
                <c:pt idx="3026">
                  <c:v>23.81</c:v>
                </c:pt>
                <c:pt idx="3027">
                  <c:v>23.81</c:v>
                </c:pt>
                <c:pt idx="3028">
                  <c:v>23.81</c:v>
                </c:pt>
                <c:pt idx="3029">
                  <c:v>23.81</c:v>
                </c:pt>
                <c:pt idx="3030">
                  <c:v>23.81</c:v>
                </c:pt>
                <c:pt idx="3031">
                  <c:v>23.8</c:v>
                </c:pt>
                <c:pt idx="3032">
                  <c:v>23.8</c:v>
                </c:pt>
                <c:pt idx="3033">
                  <c:v>23.8</c:v>
                </c:pt>
                <c:pt idx="3034">
                  <c:v>23.8</c:v>
                </c:pt>
                <c:pt idx="3035">
                  <c:v>23.8</c:v>
                </c:pt>
                <c:pt idx="3036">
                  <c:v>23.8</c:v>
                </c:pt>
                <c:pt idx="3037">
                  <c:v>23.79</c:v>
                </c:pt>
                <c:pt idx="3038">
                  <c:v>23.79</c:v>
                </c:pt>
                <c:pt idx="3039">
                  <c:v>23.79</c:v>
                </c:pt>
                <c:pt idx="3040">
                  <c:v>23.78</c:v>
                </c:pt>
                <c:pt idx="3041">
                  <c:v>23.78</c:v>
                </c:pt>
                <c:pt idx="3042">
                  <c:v>23.77</c:v>
                </c:pt>
                <c:pt idx="3043">
                  <c:v>23.77</c:v>
                </c:pt>
                <c:pt idx="3044">
                  <c:v>23.77</c:v>
                </c:pt>
                <c:pt idx="3045">
                  <c:v>23.76</c:v>
                </c:pt>
                <c:pt idx="3046">
                  <c:v>23.76</c:v>
                </c:pt>
                <c:pt idx="3047">
                  <c:v>23.76</c:v>
                </c:pt>
                <c:pt idx="3048">
                  <c:v>23.75</c:v>
                </c:pt>
                <c:pt idx="3049">
                  <c:v>23.75</c:v>
                </c:pt>
                <c:pt idx="3050">
                  <c:v>23.75</c:v>
                </c:pt>
                <c:pt idx="3051">
                  <c:v>23.74</c:v>
                </c:pt>
                <c:pt idx="3052">
                  <c:v>23.74</c:v>
                </c:pt>
                <c:pt idx="3053">
                  <c:v>23.74</c:v>
                </c:pt>
                <c:pt idx="3054">
                  <c:v>23.74</c:v>
                </c:pt>
                <c:pt idx="3055">
                  <c:v>23.74</c:v>
                </c:pt>
                <c:pt idx="3056">
                  <c:v>23.73</c:v>
                </c:pt>
                <c:pt idx="3057">
                  <c:v>23.73</c:v>
                </c:pt>
                <c:pt idx="3058">
                  <c:v>23.73</c:v>
                </c:pt>
                <c:pt idx="3059">
                  <c:v>23.73</c:v>
                </c:pt>
                <c:pt idx="3060">
                  <c:v>23.74</c:v>
                </c:pt>
                <c:pt idx="3061">
                  <c:v>23.74</c:v>
                </c:pt>
                <c:pt idx="3062">
                  <c:v>23.74</c:v>
                </c:pt>
                <c:pt idx="3063">
                  <c:v>23.74</c:v>
                </c:pt>
                <c:pt idx="3064">
                  <c:v>23.74</c:v>
                </c:pt>
                <c:pt idx="3065">
                  <c:v>23.74</c:v>
                </c:pt>
                <c:pt idx="3066">
                  <c:v>23.74</c:v>
                </c:pt>
                <c:pt idx="3067">
                  <c:v>23.74</c:v>
                </c:pt>
                <c:pt idx="3068">
                  <c:v>23.73</c:v>
                </c:pt>
                <c:pt idx="3069">
                  <c:v>23.73</c:v>
                </c:pt>
                <c:pt idx="3070">
                  <c:v>23.73</c:v>
                </c:pt>
                <c:pt idx="3071">
                  <c:v>23.73</c:v>
                </c:pt>
                <c:pt idx="3072">
                  <c:v>23.72</c:v>
                </c:pt>
                <c:pt idx="3073">
                  <c:v>23.72</c:v>
                </c:pt>
                <c:pt idx="3074">
                  <c:v>23.72</c:v>
                </c:pt>
                <c:pt idx="3075">
                  <c:v>23.72</c:v>
                </c:pt>
                <c:pt idx="3076">
                  <c:v>23.72</c:v>
                </c:pt>
                <c:pt idx="3077">
                  <c:v>23.71</c:v>
                </c:pt>
                <c:pt idx="3078">
                  <c:v>23.71</c:v>
                </c:pt>
                <c:pt idx="3079">
                  <c:v>23.71</c:v>
                </c:pt>
                <c:pt idx="3080">
                  <c:v>23.71</c:v>
                </c:pt>
                <c:pt idx="3081">
                  <c:v>23.71</c:v>
                </c:pt>
                <c:pt idx="3082">
                  <c:v>23.71</c:v>
                </c:pt>
                <c:pt idx="3083">
                  <c:v>23.71</c:v>
                </c:pt>
                <c:pt idx="3084">
                  <c:v>23.71</c:v>
                </c:pt>
                <c:pt idx="3085">
                  <c:v>23.71</c:v>
                </c:pt>
                <c:pt idx="3086">
                  <c:v>23.7</c:v>
                </c:pt>
                <c:pt idx="3087">
                  <c:v>23.7</c:v>
                </c:pt>
                <c:pt idx="3088">
                  <c:v>23.7</c:v>
                </c:pt>
                <c:pt idx="3089">
                  <c:v>23.7</c:v>
                </c:pt>
                <c:pt idx="3090">
                  <c:v>23.7</c:v>
                </c:pt>
                <c:pt idx="3091">
                  <c:v>23.69</c:v>
                </c:pt>
                <c:pt idx="3092">
                  <c:v>23.69</c:v>
                </c:pt>
                <c:pt idx="3093">
                  <c:v>23.69</c:v>
                </c:pt>
                <c:pt idx="3094">
                  <c:v>23.69</c:v>
                </c:pt>
                <c:pt idx="3095">
                  <c:v>23.69</c:v>
                </c:pt>
                <c:pt idx="3096">
                  <c:v>23.69</c:v>
                </c:pt>
                <c:pt idx="3097">
                  <c:v>23.69</c:v>
                </c:pt>
                <c:pt idx="3098">
                  <c:v>23.69</c:v>
                </c:pt>
                <c:pt idx="3099">
                  <c:v>23.69</c:v>
                </c:pt>
                <c:pt idx="3100">
                  <c:v>23.69</c:v>
                </c:pt>
                <c:pt idx="3101">
                  <c:v>23.69</c:v>
                </c:pt>
                <c:pt idx="3102">
                  <c:v>23.69</c:v>
                </c:pt>
                <c:pt idx="3103">
                  <c:v>23.68</c:v>
                </c:pt>
                <c:pt idx="3104">
                  <c:v>23.68</c:v>
                </c:pt>
                <c:pt idx="3105">
                  <c:v>23.68</c:v>
                </c:pt>
                <c:pt idx="3106">
                  <c:v>23.68</c:v>
                </c:pt>
                <c:pt idx="3107">
                  <c:v>23.68</c:v>
                </c:pt>
                <c:pt idx="3108">
                  <c:v>23.67</c:v>
                </c:pt>
                <c:pt idx="3109">
                  <c:v>23.67</c:v>
                </c:pt>
                <c:pt idx="3110">
                  <c:v>23.67</c:v>
                </c:pt>
                <c:pt idx="3111">
                  <c:v>23.67</c:v>
                </c:pt>
                <c:pt idx="3112">
                  <c:v>23.67</c:v>
                </c:pt>
                <c:pt idx="3113">
                  <c:v>23.67</c:v>
                </c:pt>
                <c:pt idx="3114">
                  <c:v>23.67</c:v>
                </c:pt>
                <c:pt idx="3115">
                  <c:v>23.67</c:v>
                </c:pt>
                <c:pt idx="3116">
                  <c:v>23.67</c:v>
                </c:pt>
                <c:pt idx="3117">
                  <c:v>23.67</c:v>
                </c:pt>
                <c:pt idx="3118">
                  <c:v>23.67</c:v>
                </c:pt>
                <c:pt idx="3119">
                  <c:v>23.67</c:v>
                </c:pt>
                <c:pt idx="3120">
                  <c:v>23.67</c:v>
                </c:pt>
                <c:pt idx="3121">
                  <c:v>23.67</c:v>
                </c:pt>
                <c:pt idx="3122">
                  <c:v>23.67</c:v>
                </c:pt>
                <c:pt idx="3123">
                  <c:v>23.66</c:v>
                </c:pt>
                <c:pt idx="3124">
                  <c:v>23.66</c:v>
                </c:pt>
                <c:pt idx="3125">
                  <c:v>23.66</c:v>
                </c:pt>
                <c:pt idx="3126">
                  <c:v>23.65</c:v>
                </c:pt>
                <c:pt idx="3127">
                  <c:v>23.65</c:v>
                </c:pt>
                <c:pt idx="3128">
                  <c:v>23.64</c:v>
                </c:pt>
                <c:pt idx="3129">
                  <c:v>23.64</c:v>
                </c:pt>
                <c:pt idx="3130">
                  <c:v>23.64</c:v>
                </c:pt>
                <c:pt idx="3131">
                  <c:v>23.63</c:v>
                </c:pt>
                <c:pt idx="3132">
                  <c:v>23.63</c:v>
                </c:pt>
                <c:pt idx="3133">
                  <c:v>23.62</c:v>
                </c:pt>
                <c:pt idx="3134">
                  <c:v>23.62</c:v>
                </c:pt>
                <c:pt idx="3135">
                  <c:v>23.61</c:v>
                </c:pt>
                <c:pt idx="3136">
                  <c:v>23.61</c:v>
                </c:pt>
                <c:pt idx="3137">
                  <c:v>23.61</c:v>
                </c:pt>
                <c:pt idx="3138">
                  <c:v>23.6</c:v>
                </c:pt>
                <c:pt idx="3139">
                  <c:v>23.6</c:v>
                </c:pt>
                <c:pt idx="3140">
                  <c:v>23.59</c:v>
                </c:pt>
                <c:pt idx="3141">
                  <c:v>23.59</c:v>
                </c:pt>
                <c:pt idx="3142">
                  <c:v>23.59</c:v>
                </c:pt>
                <c:pt idx="3143">
                  <c:v>23.58</c:v>
                </c:pt>
                <c:pt idx="3144">
                  <c:v>23.58</c:v>
                </c:pt>
                <c:pt idx="3145">
                  <c:v>23.57</c:v>
                </c:pt>
                <c:pt idx="3146">
                  <c:v>23.57</c:v>
                </c:pt>
                <c:pt idx="3147">
                  <c:v>23.56</c:v>
                </c:pt>
                <c:pt idx="3148">
                  <c:v>23.56</c:v>
                </c:pt>
                <c:pt idx="3149">
                  <c:v>23.56</c:v>
                </c:pt>
                <c:pt idx="3150">
                  <c:v>23.55</c:v>
                </c:pt>
                <c:pt idx="3151">
                  <c:v>23.55</c:v>
                </c:pt>
                <c:pt idx="3152">
                  <c:v>23.54</c:v>
                </c:pt>
                <c:pt idx="3153">
                  <c:v>23.54</c:v>
                </c:pt>
                <c:pt idx="3154">
                  <c:v>23.54</c:v>
                </c:pt>
                <c:pt idx="3155">
                  <c:v>23.54</c:v>
                </c:pt>
                <c:pt idx="3156">
                  <c:v>23.53</c:v>
                </c:pt>
                <c:pt idx="3157">
                  <c:v>23.53</c:v>
                </c:pt>
                <c:pt idx="3158">
                  <c:v>23.53</c:v>
                </c:pt>
                <c:pt idx="3159">
                  <c:v>23.53</c:v>
                </c:pt>
                <c:pt idx="3160">
                  <c:v>23.52</c:v>
                </c:pt>
                <c:pt idx="3161">
                  <c:v>23.52</c:v>
                </c:pt>
                <c:pt idx="3162">
                  <c:v>23.52</c:v>
                </c:pt>
                <c:pt idx="3163">
                  <c:v>23.52</c:v>
                </c:pt>
                <c:pt idx="3164">
                  <c:v>23.52</c:v>
                </c:pt>
                <c:pt idx="3165">
                  <c:v>23.52</c:v>
                </c:pt>
                <c:pt idx="3166">
                  <c:v>23.52</c:v>
                </c:pt>
                <c:pt idx="3167">
                  <c:v>23.51</c:v>
                </c:pt>
                <c:pt idx="3168">
                  <c:v>23.51</c:v>
                </c:pt>
                <c:pt idx="3169">
                  <c:v>23.51</c:v>
                </c:pt>
                <c:pt idx="3170">
                  <c:v>23.51</c:v>
                </c:pt>
                <c:pt idx="3171">
                  <c:v>23.51</c:v>
                </c:pt>
                <c:pt idx="3172">
                  <c:v>23.51</c:v>
                </c:pt>
                <c:pt idx="3173">
                  <c:v>23.51</c:v>
                </c:pt>
                <c:pt idx="3174">
                  <c:v>23.51</c:v>
                </c:pt>
                <c:pt idx="3175">
                  <c:v>23.51</c:v>
                </c:pt>
                <c:pt idx="3176">
                  <c:v>23.5</c:v>
                </c:pt>
                <c:pt idx="3177">
                  <c:v>23.5</c:v>
                </c:pt>
                <c:pt idx="3178">
                  <c:v>23.5</c:v>
                </c:pt>
                <c:pt idx="3179">
                  <c:v>23.5</c:v>
                </c:pt>
                <c:pt idx="3180">
                  <c:v>23.5</c:v>
                </c:pt>
                <c:pt idx="3181">
                  <c:v>23.5</c:v>
                </c:pt>
                <c:pt idx="3182">
                  <c:v>23.49</c:v>
                </c:pt>
                <c:pt idx="3183">
                  <c:v>23.49</c:v>
                </c:pt>
                <c:pt idx="3184">
                  <c:v>23.49</c:v>
                </c:pt>
                <c:pt idx="3185">
                  <c:v>23.48</c:v>
                </c:pt>
                <c:pt idx="3186">
                  <c:v>23.48</c:v>
                </c:pt>
                <c:pt idx="3187">
                  <c:v>23.48</c:v>
                </c:pt>
                <c:pt idx="3188">
                  <c:v>23.48</c:v>
                </c:pt>
                <c:pt idx="3189">
                  <c:v>23.48</c:v>
                </c:pt>
                <c:pt idx="3190">
                  <c:v>23.48</c:v>
                </c:pt>
                <c:pt idx="3191">
                  <c:v>23.48</c:v>
                </c:pt>
                <c:pt idx="3192">
                  <c:v>23.48</c:v>
                </c:pt>
                <c:pt idx="3193">
                  <c:v>23.47</c:v>
                </c:pt>
                <c:pt idx="3194">
                  <c:v>23.47</c:v>
                </c:pt>
                <c:pt idx="3195">
                  <c:v>23.47</c:v>
                </c:pt>
                <c:pt idx="3196">
                  <c:v>23.47</c:v>
                </c:pt>
                <c:pt idx="3197">
                  <c:v>23.46</c:v>
                </c:pt>
                <c:pt idx="3198">
                  <c:v>23.46</c:v>
                </c:pt>
                <c:pt idx="3199">
                  <c:v>23.46</c:v>
                </c:pt>
                <c:pt idx="3200">
                  <c:v>23.46</c:v>
                </c:pt>
                <c:pt idx="3201">
                  <c:v>23.46</c:v>
                </c:pt>
                <c:pt idx="3202">
                  <c:v>23.46</c:v>
                </c:pt>
                <c:pt idx="3203">
                  <c:v>23.46</c:v>
                </c:pt>
                <c:pt idx="3204">
                  <c:v>23.46</c:v>
                </c:pt>
                <c:pt idx="3205">
                  <c:v>23.45</c:v>
                </c:pt>
                <c:pt idx="3206">
                  <c:v>23.45</c:v>
                </c:pt>
                <c:pt idx="3207">
                  <c:v>23.45</c:v>
                </c:pt>
                <c:pt idx="3208">
                  <c:v>23.45</c:v>
                </c:pt>
                <c:pt idx="3209">
                  <c:v>23.45</c:v>
                </c:pt>
                <c:pt idx="3210">
                  <c:v>23.45</c:v>
                </c:pt>
                <c:pt idx="3211">
                  <c:v>23.45</c:v>
                </c:pt>
                <c:pt idx="3212">
                  <c:v>23.45</c:v>
                </c:pt>
                <c:pt idx="3213">
                  <c:v>23.44</c:v>
                </c:pt>
                <c:pt idx="3214">
                  <c:v>23.44</c:v>
                </c:pt>
                <c:pt idx="3215">
                  <c:v>23.44</c:v>
                </c:pt>
                <c:pt idx="3216">
                  <c:v>23.44</c:v>
                </c:pt>
                <c:pt idx="3217">
                  <c:v>23.44</c:v>
                </c:pt>
                <c:pt idx="3218">
                  <c:v>23.43</c:v>
                </c:pt>
                <c:pt idx="3219">
                  <c:v>23.43</c:v>
                </c:pt>
                <c:pt idx="3220">
                  <c:v>23.43</c:v>
                </c:pt>
                <c:pt idx="3221">
                  <c:v>23.43</c:v>
                </c:pt>
                <c:pt idx="3222">
                  <c:v>23.42</c:v>
                </c:pt>
                <c:pt idx="3223">
                  <c:v>23.42</c:v>
                </c:pt>
                <c:pt idx="3224">
                  <c:v>23.42</c:v>
                </c:pt>
                <c:pt idx="3225">
                  <c:v>23.42</c:v>
                </c:pt>
                <c:pt idx="3226">
                  <c:v>23.42</c:v>
                </c:pt>
                <c:pt idx="3227">
                  <c:v>23.41</c:v>
                </c:pt>
                <c:pt idx="3228">
                  <c:v>23.41</c:v>
                </c:pt>
                <c:pt idx="3229">
                  <c:v>23.41</c:v>
                </c:pt>
                <c:pt idx="3230">
                  <c:v>23.4</c:v>
                </c:pt>
                <c:pt idx="3231">
                  <c:v>23.4</c:v>
                </c:pt>
                <c:pt idx="3232">
                  <c:v>23.4</c:v>
                </c:pt>
                <c:pt idx="3233">
                  <c:v>23.4</c:v>
                </c:pt>
                <c:pt idx="3234">
                  <c:v>23.4</c:v>
                </c:pt>
                <c:pt idx="3235">
                  <c:v>23.4</c:v>
                </c:pt>
                <c:pt idx="3236">
                  <c:v>23.4</c:v>
                </c:pt>
                <c:pt idx="3237">
                  <c:v>23.39</c:v>
                </c:pt>
                <c:pt idx="3238">
                  <c:v>23.39</c:v>
                </c:pt>
                <c:pt idx="3239">
                  <c:v>23.39</c:v>
                </c:pt>
                <c:pt idx="3240">
                  <c:v>23.38</c:v>
                </c:pt>
                <c:pt idx="3241">
                  <c:v>23.38</c:v>
                </c:pt>
                <c:pt idx="3242">
                  <c:v>23.38</c:v>
                </c:pt>
                <c:pt idx="3243">
                  <c:v>23.38</c:v>
                </c:pt>
                <c:pt idx="3244">
                  <c:v>23.38</c:v>
                </c:pt>
                <c:pt idx="3245">
                  <c:v>23.38</c:v>
                </c:pt>
                <c:pt idx="3246">
                  <c:v>23.37</c:v>
                </c:pt>
                <c:pt idx="3247">
                  <c:v>23.37</c:v>
                </c:pt>
                <c:pt idx="3248">
                  <c:v>23.37</c:v>
                </c:pt>
                <c:pt idx="3249">
                  <c:v>23.37</c:v>
                </c:pt>
                <c:pt idx="3250">
                  <c:v>23.36</c:v>
                </c:pt>
                <c:pt idx="3251">
                  <c:v>23.36</c:v>
                </c:pt>
                <c:pt idx="3252">
                  <c:v>23.36</c:v>
                </c:pt>
                <c:pt idx="3253">
                  <c:v>23.36</c:v>
                </c:pt>
                <c:pt idx="3254">
                  <c:v>23.36</c:v>
                </c:pt>
                <c:pt idx="3255">
                  <c:v>23.35</c:v>
                </c:pt>
                <c:pt idx="3256">
                  <c:v>23.35</c:v>
                </c:pt>
                <c:pt idx="3257">
                  <c:v>23.35</c:v>
                </c:pt>
                <c:pt idx="3258">
                  <c:v>23.35</c:v>
                </c:pt>
                <c:pt idx="3259">
                  <c:v>23.35</c:v>
                </c:pt>
                <c:pt idx="3260">
                  <c:v>23.35</c:v>
                </c:pt>
                <c:pt idx="3261">
                  <c:v>23.35</c:v>
                </c:pt>
                <c:pt idx="3262">
                  <c:v>23.35</c:v>
                </c:pt>
                <c:pt idx="3263">
                  <c:v>23.35</c:v>
                </c:pt>
                <c:pt idx="3264">
                  <c:v>23.35</c:v>
                </c:pt>
                <c:pt idx="3265">
                  <c:v>23.35</c:v>
                </c:pt>
                <c:pt idx="3266">
                  <c:v>23.35</c:v>
                </c:pt>
                <c:pt idx="3267">
                  <c:v>23.34</c:v>
                </c:pt>
                <c:pt idx="3268">
                  <c:v>23.34</c:v>
                </c:pt>
                <c:pt idx="3269">
                  <c:v>23.34</c:v>
                </c:pt>
                <c:pt idx="3270">
                  <c:v>23.34</c:v>
                </c:pt>
                <c:pt idx="3271">
                  <c:v>23.34</c:v>
                </c:pt>
                <c:pt idx="3272">
                  <c:v>23.33</c:v>
                </c:pt>
                <c:pt idx="3273">
                  <c:v>23.33</c:v>
                </c:pt>
                <c:pt idx="3274">
                  <c:v>23.33</c:v>
                </c:pt>
                <c:pt idx="3275">
                  <c:v>23.33</c:v>
                </c:pt>
                <c:pt idx="3276">
                  <c:v>23.32</c:v>
                </c:pt>
                <c:pt idx="3277">
                  <c:v>23.32</c:v>
                </c:pt>
                <c:pt idx="3278">
                  <c:v>23.32</c:v>
                </c:pt>
                <c:pt idx="3279">
                  <c:v>23.32</c:v>
                </c:pt>
                <c:pt idx="3280">
                  <c:v>23.32</c:v>
                </c:pt>
                <c:pt idx="3281">
                  <c:v>23.32</c:v>
                </c:pt>
                <c:pt idx="3282">
                  <c:v>23.31</c:v>
                </c:pt>
                <c:pt idx="3283">
                  <c:v>23.31</c:v>
                </c:pt>
                <c:pt idx="3284">
                  <c:v>23.31</c:v>
                </c:pt>
                <c:pt idx="3285">
                  <c:v>23.31</c:v>
                </c:pt>
                <c:pt idx="3286">
                  <c:v>23.31</c:v>
                </c:pt>
                <c:pt idx="3287">
                  <c:v>23.31</c:v>
                </c:pt>
                <c:pt idx="3288">
                  <c:v>23.3</c:v>
                </c:pt>
                <c:pt idx="3289">
                  <c:v>23.3</c:v>
                </c:pt>
                <c:pt idx="3290">
                  <c:v>23.3</c:v>
                </c:pt>
                <c:pt idx="3291">
                  <c:v>23.3</c:v>
                </c:pt>
                <c:pt idx="3292">
                  <c:v>23.3</c:v>
                </c:pt>
                <c:pt idx="3293">
                  <c:v>23.3</c:v>
                </c:pt>
                <c:pt idx="3294">
                  <c:v>23.29</c:v>
                </c:pt>
                <c:pt idx="3295">
                  <c:v>23.29</c:v>
                </c:pt>
                <c:pt idx="3296">
                  <c:v>23.29</c:v>
                </c:pt>
                <c:pt idx="3297">
                  <c:v>23.29</c:v>
                </c:pt>
                <c:pt idx="3298">
                  <c:v>23.29</c:v>
                </c:pt>
                <c:pt idx="3299">
                  <c:v>23.28</c:v>
                </c:pt>
                <c:pt idx="3300">
                  <c:v>23.28</c:v>
                </c:pt>
                <c:pt idx="3301">
                  <c:v>23.28</c:v>
                </c:pt>
                <c:pt idx="3302">
                  <c:v>23.28</c:v>
                </c:pt>
                <c:pt idx="3303">
                  <c:v>23.28</c:v>
                </c:pt>
                <c:pt idx="3304">
                  <c:v>23.28</c:v>
                </c:pt>
                <c:pt idx="3305">
                  <c:v>23.27</c:v>
                </c:pt>
                <c:pt idx="3306">
                  <c:v>23.27</c:v>
                </c:pt>
                <c:pt idx="3307">
                  <c:v>23.27</c:v>
                </c:pt>
                <c:pt idx="3308">
                  <c:v>23.26</c:v>
                </c:pt>
                <c:pt idx="3309">
                  <c:v>23.26</c:v>
                </c:pt>
                <c:pt idx="3310">
                  <c:v>23.26</c:v>
                </c:pt>
                <c:pt idx="3311">
                  <c:v>23.26</c:v>
                </c:pt>
                <c:pt idx="3312">
                  <c:v>23.26</c:v>
                </c:pt>
                <c:pt idx="3313">
                  <c:v>23.26</c:v>
                </c:pt>
                <c:pt idx="3314">
                  <c:v>23.26</c:v>
                </c:pt>
                <c:pt idx="3315">
                  <c:v>23.26</c:v>
                </c:pt>
                <c:pt idx="3316">
                  <c:v>23.26</c:v>
                </c:pt>
                <c:pt idx="3317">
                  <c:v>23.26</c:v>
                </c:pt>
                <c:pt idx="3318">
                  <c:v>23.25</c:v>
                </c:pt>
                <c:pt idx="3319">
                  <c:v>23.25</c:v>
                </c:pt>
                <c:pt idx="3320">
                  <c:v>23.25</c:v>
                </c:pt>
                <c:pt idx="3321">
                  <c:v>23.25</c:v>
                </c:pt>
                <c:pt idx="3322">
                  <c:v>23.25</c:v>
                </c:pt>
                <c:pt idx="3323">
                  <c:v>23.25</c:v>
                </c:pt>
                <c:pt idx="3324">
                  <c:v>23.25</c:v>
                </c:pt>
                <c:pt idx="3325">
                  <c:v>23.25</c:v>
                </c:pt>
                <c:pt idx="3326">
                  <c:v>23.24</c:v>
                </c:pt>
                <c:pt idx="3327">
                  <c:v>23.24</c:v>
                </c:pt>
                <c:pt idx="3328">
                  <c:v>23.24</c:v>
                </c:pt>
                <c:pt idx="3329">
                  <c:v>23.24</c:v>
                </c:pt>
                <c:pt idx="3330">
                  <c:v>23.24</c:v>
                </c:pt>
                <c:pt idx="3331">
                  <c:v>23.23</c:v>
                </c:pt>
                <c:pt idx="3332">
                  <c:v>23.23</c:v>
                </c:pt>
                <c:pt idx="3333">
                  <c:v>23.23</c:v>
                </c:pt>
                <c:pt idx="3334">
                  <c:v>23.23</c:v>
                </c:pt>
                <c:pt idx="3335">
                  <c:v>23.23</c:v>
                </c:pt>
                <c:pt idx="3336">
                  <c:v>23.22</c:v>
                </c:pt>
                <c:pt idx="3337">
                  <c:v>23.22</c:v>
                </c:pt>
                <c:pt idx="3338">
                  <c:v>23.22</c:v>
                </c:pt>
                <c:pt idx="3339">
                  <c:v>23.22</c:v>
                </c:pt>
                <c:pt idx="3340">
                  <c:v>23.22</c:v>
                </c:pt>
                <c:pt idx="3341">
                  <c:v>23.22</c:v>
                </c:pt>
                <c:pt idx="3342">
                  <c:v>23.22</c:v>
                </c:pt>
                <c:pt idx="3343">
                  <c:v>23.22</c:v>
                </c:pt>
                <c:pt idx="3344">
                  <c:v>23.22</c:v>
                </c:pt>
                <c:pt idx="3345">
                  <c:v>23.22</c:v>
                </c:pt>
                <c:pt idx="3346">
                  <c:v>23.22</c:v>
                </c:pt>
                <c:pt idx="3347">
                  <c:v>23.22</c:v>
                </c:pt>
                <c:pt idx="3348">
                  <c:v>23.22</c:v>
                </c:pt>
                <c:pt idx="3349">
                  <c:v>23.22</c:v>
                </c:pt>
                <c:pt idx="3350">
                  <c:v>23.21</c:v>
                </c:pt>
                <c:pt idx="3351">
                  <c:v>23.21</c:v>
                </c:pt>
                <c:pt idx="3352">
                  <c:v>23.21</c:v>
                </c:pt>
                <c:pt idx="3353">
                  <c:v>23.21</c:v>
                </c:pt>
                <c:pt idx="3354">
                  <c:v>23.21</c:v>
                </c:pt>
                <c:pt idx="3355">
                  <c:v>23.21</c:v>
                </c:pt>
                <c:pt idx="3356">
                  <c:v>23.21</c:v>
                </c:pt>
                <c:pt idx="3357">
                  <c:v>23.21</c:v>
                </c:pt>
                <c:pt idx="3358">
                  <c:v>23.21</c:v>
                </c:pt>
                <c:pt idx="3359">
                  <c:v>23.2</c:v>
                </c:pt>
                <c:pt idx="3360">
                  <c:v>23.2</c:v>
                </c:pt>
                <c:pt idx="3361">
                  <c:v>23.2</c:v>
                </c:pt>
                <c:pt idx="3362">
                  <c:v>23.2</c:v>
                </c:pt>
                <c:pt idx="3363">
                  <c:v>23.2</c:v>
                </c:pt>
                <c:pt idx="3364">
                  <c:v>23.2</c:v>
                </c:pt>
                <c:pt idx="3365">
                  <c:v>23.2</c:v>
                </c:pt>
                <c:pt idx="3366">
                  <c:v>23.2</c:v>
                </c:pt>
                <c:pt idx="3367">
                  <c:v>23.2</c:v>
                </c:pt>
                <c:pt idx="3368">
                  <c:v>23.2</c:v>
                </c:pt>
                <c:pt idx="3369">
                  <c:v>23.2</c:v>
                </c:pt>
                <c:pt idx="3370">
                  <c:v>23.2</c:v>
                </c:pt>
                <c:pt idx="3371">
                  <c:v>23.2</c:v>
                </c:pt>
                <c:pt idx="3372">
                  <c:v>23.2</c:v>
                </c:pt>
                <c:pt idx="3373">
                  <c:v>23.2</c:v>
                </c:pt>
                <c:pt idx="3374">
                  <c:v>23.2</c:v>
                </c:pt>
                <c:pt idx="3375">
                  <c:v>23.2</c:v>
                </c:pt>
                <c:pt idx="3376">
                  <c:v>23.2</c:v>
                </c:pt>
                <c:pt idx="3377">
                  <c:v>23.2</c:v>
                </c:pt>
                <c:pt idx="3378">
                  <c:v>23.2</c:v>
                </c:pt>
                <c:pt idx="3379">
                  <c:v>23.2</c:v>
                </c:pt>
                <c:pt idx="3380">
                  <c:v>23.2</c:v>
                </c:pt>
                <c:pt idx="3381">
                  <c:v>23.2</c:v>
                </c:pt>
                <c:pt idx="3382">
                  <c:v>23.2</c:v>
                </c:pt>
                <c:pt idx="3383">
                  <c:v>23.19</c:v>
                </c:pt>
                <c:pt idx="3384">
                  <c:v>23.19</c:v>
                </c:pt>
                <c:pt idx="3385">
                  <c:v>23.19</c:v>
                </c:pt>
                <c:pt idx="3386">
                  <c:v>23.19</c:v>
                </c:pt>
                <c:pt idx="3387">
                  <c:v>23.19</c:v>
                </c:pt>
                <c:pt idx="3388">
                  <c:v>23.18</c:v>
                </c:pt>
                <c:pt idx="3389">
                  <c:v>23.18</c:v>
                </c:pt>
                <c:pt idx="3390">
                  <c:v>23.18</c:v>
                </c:pt>
                <c:pt idx="3391">
                  <c:v>23.18</c:v>
                </c:pt>
                <c:pt idx="3392">
                  <c:v>23.17</c:v>
                </c:pt>
                <c:pt idx="3393">
                  <c:v>23.17</c:v>
                </c:pt>
                <c:pt idx="3394">
                  <c:v>23.17</c:v>
                </c:pt>
                <c:pt idx="3395">
                  <c:v>23.17</c:v>
                </c:pt>
                <c:pt idx="3396">
                  <c:v>23.17</c:v>
                </c:pt>
                <c:pt idx="3397">
                  <c:v>23.17</c:v>
                </c:pt>
                <c:pt idx="3398">
                  <c:v>23.16</c:v>
                </c:pt>
                <c:pt idx="3399">
                  <c:v>23.16</c:v>
                </c:pt>
                <c:pt idx="3400">
                  <c:v>23.16</c:v>
                </c:pt>
                <c:pt idx="3401">
                  <c:v>23.15</c:v>
                </c:pt>
                <c:pt idx="3402">
                  <c:v>23.15</c:v>
                </c:pt>
                <c:pt idx="3403">
                  <c:v>23.15</c:v>
                </c:pt>
                <c:pt idx="3404">
                  <c:v>23.15</c:v>
                </c:pt>
                <c:pt idx="3405">
                  <c:v>23.15</c:v>
                </c:pt>
                <c:pt idx="3406">
                  <c:v>23.15</c:v>
                </c:pt>
                <c:pt idx="3407">
                  <c:v>23.15</c:v>
                </c:pt>
                <c:pt idx="3408">
                  <c:v>23.14</c:v>
                </c:pt>
                <c:pt idx="3409">
                  <c:v>23.14</c:v>
                </c:pt>
                <c:pt idx="3410">
                  <c:v>23.14</c:v>
                </c:pt>
                <c:pt idx="3411">
                  <c:v>23.14</c:v>
                </c:pt>
                <c:pt idx="3412">
                  <c:v>23.13</c:v>
                </c:pt>
                <c:pt idx="3413">
                  <c:v>23.13</c:v>
                </c:pt>
                <c:pt idx="3414">
                  <c:v>23.13</c:v>
                </c:pt>
                <c:pt idx="3415">
                  <c:v>23.13</c:v>
                </c:pt>
                <c:pt idx="3416">
                  <c:v>23.13</c:v>
                </c:pt>
                <c:pt idx="3417">
                  <c:v>23.13</c:v>
                </c:pt>
                <c:pt idx="3418">
                  <c:v>23.13</c:v>
                </c:pt>
                <c:pt idx="3419">
                  <c:v>23.13</c:v>
                </c:pt>
                <c:pt idx="3420">
                  <c:v>23.13</c:v>
                </c:pt>
                <c:pt idx="3421">
                  <c:v>23.13</c:v>
                </c:pt>
                <c:pt idx="3422">
                  <c:v>23.13</c:v>
                </c:pt>
                <c:pt idx="3423">
                  <c:v>23.13</c:v>
                </c:pt>
                <c:pt idx="3424">
                  <c:v>23.13</c:v>
                </c:pt>
                <c:pt idx="3425">
                  <c:v>23.13</c:v>
                </c:pt>
                <c:pt idx="3426">
                  <c:v>23.13</c:v>
                </c:pt>
                <c:pt idx="3427">
                  <c:v>23.12</c:v>
                </c:pt>
                <c:pt idx="3428">
                  <c:v>23.12</c:v>
                </c:pt>
                <c:pt idx="3429">
                  <c:v>23.12</c:v>
                </c:pt>
                <c:pt idx="3430">
                  <c:v>23.12</c:v>
                </c:pt>
                <c:pt idx="3431">
                  <c:v>23.12</c:v>
                </c:pt>
                <c:pt idx="3432">
                  <c:v>23.12</c:v>
                </c:pt>
                <c:pt idx="3433">
                  <c:v>23.12</c:v>
                </c:pt>
                <c:pt idx="3434">
                  <c:v>23.12</c:v>
                </c:pt>
                <c:pt idx="3435">
                  <c:v>23.12</c:v>
                </c:pt>
                <c:pt idx="3436">
                  <c:v>23.12</c:v>
                </c:pt>
                <c:pt idx="3437">
                  <c:v>23.12</c:v>
                </c:pt>
                <c:pt idx="3438">
                  <c:v>23.11</c:v>
                </c:pt>
                <c:pt idx="3439">
                  <c:v>23.11</c:v>
                </c:pt>
                <c:pt idx="3440">
                  <c:v>23.11</c:v>
                </c:pt>
                <c:pt idx="3441">
                  <c:v>23.11</c:v>
                </c:pt>
                <c:pt idx="3442">
                  <c:v>23.11</c:v>
                </c:pt>
                <c:pt idx="3443">
                  <c:v>23.11</c:v>
                </c:pt>
                <c:pt idx="3444">
                  <c:v>23.11</c:v>
                </c:pt>
                <c:pt idx="3445">
                  <c:v>23.1</c:v>
                </c:pt>
                <c:pt idx="3446">
                  <c:v>23.1</c:v>
                </c:pt>
                <c:pt idx="3447">
                  <c:v>23.1</c:v>
                </c:pt>
                <c:pt idx="3448">
                  <c:v>23.1</c:v>
                </c:pt>
                <c:pt idx="3449">
                  <c:v>23.1</c:v>
                </c:pt>
                <c:pt idx="3450">
                  <c:v>23.09</c:v>
                </c:pt>
                <c:pt idx="3451">
                  <c:v>23.09</c:v>
                </c:pt>
                <c:pt idx="3452">
                  <c:v>23.09</c:v>
                </c:pt>
                <c:pt idx="3453">
                  <c:v>23.09</c:v>
                </c:pt>
                <c:pt idx="3454">
                  <c:v>23.09</c:v>
                </c:pt>
                <c:pt idx="3455">
                  <c:v>23.08</c:v>
                </c:pt>
                <c:pt idx="3456">
                  <c:v>23.08</c:v>
                </c:pt>
                <c:pt idx="3457">
                  <c:v>23.08</c:v>
                </c:pt>
                <c:pt idx="3458">
                  <c:v>23.08</c:v>
                </c:pt>
                <c:pt idx="3459">
                  <c:v>23.08</c:v>
                </c:pt>
                <c:pt idx="3460">
                  <c:v>23.08</c:v>
                </c:pt>
                <c:pt idx="3461">
                  <c:v>23.08</c:v>
                </c:pt>
                <c:pt idx="3462">
                  <c:v>23.08</c:v>
                </c:pt>
                <c:pt idx="3463">
                  <c:v>23.08</c:v>
                </c:pt>
                <c:pt idx="3464">
                  <c:v>23.08</c:v>
                </c:pt>
                <c:pt idx="3465">
                  <c:v>23.08</c:v>
                </c:pt>
                <c:pt idx="3466">
                  <c:v>23.07</c:v>
                </c:pt>
                <c:pt idx="3467">
                  <c:v>23.07</c:v>
                </c:pt>
                <c:pt idx="3468">
                  <c:v>23.07</c:v>
                </c:pt>
                <c:pt idx="3469">
                  <c:v>23.07</c:v>
                </c:pt>
                <c:pt idx="3470">
                  <c:v>23.07</c:v>
                </c:pt>
                <c:pt idx="3471">
                  <c:v>23.07</c:v>
                </c:pt>
                <c:pt idx="3472">
                  <c:v>23.07</c:v>
                </c:pt>
                <c:pt idx="3473">
                  <c:v>23.07</c:v>
                </c:pt>
                <c:pt idx="3474">
                  <c:v>23.07</c:v>
                </c:pt>
                <c:pt idx="3475">
                  <c:v>23.07</c:v>
                </c:pt>
                <c:pt idx="3476">
                  <c:v>23.07</c:v>
                </c:pt>
                <c:pt idx="3477">
                  <c:v>23.07</c:v>
                </c:pt>
                <c:pt idx="3478">
                  <c:v>23.07</c:v>
                </c:pt>
                <c:pt idx="3479">
                  <c:v>23.07</c:v>
                </c:pt>
                <c:pt idx="3480">
                  <c:v>23.07</c:v>
                </c:pt>
                <c:pt idx="3481">
                  <c:v>23.07</c:v>
                </c:pt>
                <c:pt idx="3482">
                  <c:v>23.07</c:v>
                </c:pt>
                <c:pt idx="3483">
                  <c:v>23.07</c:v>
                </c:pt>
                <c:pt idx="3484">
                  <c:v>23.07</c:v>
                </c:pt>
                <c:pt idx="3485">
                  <c:v>23.07</c:v>
                </c:pt>
                <c:pt idx="3486">
                  <c:v>23.07</c:v>
                </c:pt>
                <c:pt idx="3487">
                  <c:v>23.07</c:v>
                </c:pt>
                <c:pt idx="3488">
                  <c:v>23.07</c:v>
                </c:pt>
                <c:pt idx="3489">
                  <c:v>23.07</c:v>
                </c:pt>
                <c:pt idx="3490">
                  <c:v>23.07</c:v>
                </c:pt>
                <c:pt idx="3491">
                  <c:v>23.07</c:v>
                </c:pt>
                <c:pt idx="3492">
                  <c:v>23.07</c:v>
                </c:pt>
                <c:pt idx="3493">
                  <c:v>23.07</c:v>
                </c:pt>
                <c:pt idx="3494">
                  <c:v>23.07</c:v>
                </c:pt>
                <c:pt idx="3495">
                  <c:v>23.07</c:v>
                </c:pt>
                <c:pt idx="3496">
                  <c:v>23.07</c:v>
                </c:pt>
                <c:pt idx="3497">
                  <c:v>23.07</c:v>
                </c:pt>
                <c:pt idx="3498">
                  <c:v>23.07</c:v>
                </c:pt>
                <c:pt idx="3499">
                  <c:v>23.07</c:v>
                </c:pt>
                <c:pt idx="3500">
                  <c:v>23.07</c:v>
                </c:pt>
                <c:pt idx="3501">
                  <c:v>23.07</c:v>
                </c:pt>
                <c:pt idx="3502">
                  <c:v>23.07</c:v>
                </c:pt>
                <c:pt idx="3503">
                  <c:v>23.08</c:v>
                </c:pt>
                <c:pt idx="3504">
                  <c:v>23.08</c:v>
                </c:pt>
                <c:pt idx="3505">
                  <c:v>23.08</c:v>
                </c:pt>
                <c:pt idx="3506">
                  <c:v>23.08</c:v>
                </c:pt>
                <c:pt idx="3507">
                  <c:v>23.08</c:v>
                </c:pt>
                <c:pt idx="3508">
                  <c:v>23.08</c:v>
                </c:pt>
                <c:pt idx="3509">
                  <c:v>23.08</c:v>
                </c:pt>
                <c:pt idx="3510">
                  <c:v>23.08</c:v>
                </c:pt>
                <c:pt idx="3511">
                  <c:v>23.08</c:v>
                </c:pt>
                <c:pt idx="3512">
                  <c:v>23.08</c:v>
                </c:pt>
                <c:pt idx="3513">
                  <c:v>23.07</c:v>
                </c:pt>
                <c:pt idx="3514">
                  <c:v>23.07</c:v>
                </c:pt>
                <c:pt idx="3515">
                  <c:v>23.07</c:v>
                </c:pt>
                <c:pt idx="3516">
                  <c:v>23.07</c:v>
                </c:pt>
                <c:pt idx="3517">
                  <c:v>23.07</c:v>
                </c:pt>
                <c:pt idx="3518">
                  <c:v>23.07</c:v>
                </c:pt>
                <c:pt idx="3519">
                  <c:v>23.07</c:v>
                </c:pt>
                <c:pt idx="3520">
                  <c:v>23.07</c:v>
                </c:pt>
                <c:pt idx="3521">
                  <c:v>23.07</c:v>
                </c:pt>
                <c:pt idx="3522">
                  <c:v>23.07</c:v>
                </c:pt>
                <c:pt idx="3523">
                  <c:v>23.07</c:v>
                </c:pt>
                <c:pt idx="3524">
                  <c:v>23.06</c:v>
                </c:pt>
                <c:pt idx="3525">
                  <c:v>23.06</c:v>
                </c:pt>
                <c:pt idx="3526">
                  <c:v>23.06</c:v>
                </c:pt>
                <c:pt idx="3527">
                  <c:v>23.06</c:v>
                </c:pt>
                <c:pt idx="3528">
                  <c:v>23.06</c:v>
                </c:pt>
                <c:pt idx="3529">
                  <c:v>23.06</c:v>
                </c:pt>
                <c:pt idx="3530">
                  <c:v>23.06</c:v>
                </c:pt>
                <c:pt idx="3531">
                  <c:v>23.06</c:v>
                </c:pt>
                <c:pt idx="3532">
                  <c:v>23.06</c:v>
                </c:pt>
                <c:pt idx="3533">
                  <c:v>23.06</c:v>
                </c:pt>
                <c:pt idx="3534">
                  <c:v>23.06</c:v>
                </c:pt>
                <c:pt idx="3535">
                  <c:v>23.06</c:v>
                </c:pt>
                <c:pt idx="3536">
                  <c:v>23.06</c:v>
                </c:pt>
                <c:pt idx="3537">
                  <c:v>23.06</c:v>
                </c:pt>
                <c:pt idx="3538">
                  <c:v>23.06</c:v>
                </c:pt>
                <c:pt idx="3539">
                  <c:v>23.06</c:v>
                </c:pt>
                <c:pt idx="3540">
                  <c:v>23.06</c:v>
                </c:pt>
                <c:pt idx="3541">
                  <c:v>23.06</c:v>
                </c:pt>
                <c:pt idx="3542">
                  <c:v>23.06</c:v>
                </c:pt>
                <c:pt idx="3543">
                  <c:v>23.06</c:v>
                </c:pt>
                <c:pt idx="3544">
                  <c:v>23.06</c:v>
                </c:pt>
                <c:pt idx="3545">
                  <c:v>23.06</c:v>
                </c:pt>
                <c:pt idx="3546">
                  <c:v>23.06</c:v>
                </c:pt>
                <c:pt idx="3547">
                  <c:v>23.06</c:v>
                </c:pt>
                <c:pt idx="3548">
                  <c:v>23.06</c:v>
                </c:pt>
                <c:pt idx="3549">
                  <c:v>23.06</c:v>
                </c:pt>
                <c:pt idx="3550">
                  <c:v>23.06</c:v>
                </c:pt>
                <c:pt idx="3551">
                  <c:v>23.07</c:v>
                </c:pt>
                <c:pt idx="3552">
                  <c:v>23.07</c:v>
                </c:pt>
                <c:pt idx="3553">
                  <c:v>23.07</c:v>
                </c:pt>
                <c:pt idx="3554">
                  <c:v>23.07</c:v>
                </c:pt>
                <c:pt idx="3555">
                  <c:v>23.06</c:v>
                </c:pt>
                <c:pt idx="3556">
                  <c:v>23.06</c:v>
                </c:pt>
                <c:pt idx="3557">
                  <c:v>23.06</c:v>
                </c:pt>
                <c:pt idx="3558">
                  <c:v>23.06</c:v>
                </c:pt>
                <c:pt idx="3559">
                  <c:v>23.06</c:v>
                </c:pt>
                <c:pt idx="3560">
                  <c:v>23.06</c:v>
                </c:pt>
                <c:pt idx="3561">
                  <c:v>23.05</c:v>
                </c:pt>
                <c:pt idx="3562">
                  <c:v>23.05</c:v>
                </c:pt>
                <c:pt idx="3563">
                  <c:v>23.05</c:v>
                </c:pt>
                <c:pt idx="3564">
                  <c:v>23.05</c:v>
                </c:pt>
                <c:pt idx="3565">
                  <c:v>23.05</c:v>
                </c:pt>
                <c:pt idx="3566">
                  <c:v>23.05</c:v>
                </c:pt>
                <c:pt idx="3567">
                  <c:v>23.05</c:v>
                </c:pt>
                <c:pt idx="3568">
                  <c:v>23.04</c:v>
                </c:pt>
                <c:pt idx="3569">
                  <c:v>23.04</c:v>
                </c:pt>
                <c:pt idx="3570">
                  <c:v>23.04</c:v>
                </c:pt>
                <c:pt idx="3571">
                  <c:v>23.04</c:v>
                </c:pt>
                <c:pt idx="3572">
                  <c:v>23.04</c:v>
                </c:pt>
                <c:pt idx="3573">
                  <c:v>23.04</c:v>
                </c:pt>
                <c:pt idx="3574">
                  <c:v>23.03</c:v>
                </c:pt>
                <c:pt idx="3575">
                  <c:v>23.03</c:v>
                </c:pt>
                <c:pt idx="3576">
                  <c:v>23.03</c:v>
                </c:pt>
                <c:pt idx="3577">
                  <c:v>23.03</c:v>
                </c:pt>
                <c:pt idx="3578">
                  <c:v>23.03</c:v>
                </c:pt>
                <c:pt idx="3579">
                  <c:v>23.03</c:v>
                </c:pt>
                <c:pt idx="3580">
                  <c:v>23.03</c:v>
                </c:pt>
                <c:pt idx="3581">
                  <c:v>23.03</c:v>
                </c:pt>
                <c:pt idx="3582">
                  <c:v>23.03</c:v>
                </c:pt>
                <c:pt idx="3583">
                  <c:v>23.03</c:v>
                </c:pt>
                <c:pt idx="3584">
                  <c:v>23.03</c:v>
                </c:pt>
                <c:pt idx="3585">
                  <c:v>23.03</c:v>
                </c:pt>
                <c:pt idx="3586">
                  <c:v>23.04</c:v>
                </c:pt>
                <c:pt idx="3587">
                  <c:v>23.04</c:v>
                </c:pt>
                <c:pt idx="3588">
                  <c:v>23.04</c:v>
                </c:pt>
                <c:pt idx="3589">
                  <c:v>23.04</c:v>
                </c:pt>
                <c:pt idx="3590">
                  <c:v>23.04</c:v>
                </c:pt>
                <c:pt idx="3591">
                  <c:v>23.04</c:v>
                </c:pt>
                <c:pt idx="3592">
                  <c:v>23.04</c:v>
                </c:pt>
                <c:pt idx="3593">
                  <c:v>23.04</c:v>
                </c:pt>
                <c:pt idx="3594">
                  <c:v>23.04</c:v>
                </c:pt>
                <c:pt idx="3595">
                  <c:v>23.04</c:v>
                </c:pt>
                <c:pt idx="3596">
                  <c:v>23.05</c:v>
                </c:pt>
                <c:pt idx="3597">
                  <c:v>23.05</c:v>
                </c:pt>
                <c:pt idx="3598">
                  <c:v>23.05</c:v>
                </c:pt>
                <c:pt idx="3599">
                  <c:v>23.05</c:v>
                </c:pt>
                <c:pt idx="3600">
                  <c:v>23.05</c:v>
                </c:pt>
                <c:pt idx="3601">
                  <c:v>23.05</c:v>
                </c:pt>
                <c:pt idx="3602">
                  <c:v>23.05</c:v>
                </c:pt>
                <c:pt idx="3603">
                  <c:v>23.05</c:v>
                </c:pt>
                <c:pt idx="3604">
                  <c:v>23.05</c:v>
                </c:pt>
                <c:pt idx="3605">
                  <c:v>23.05</c:v>
                </c:pt>
                <c:pt idx="3606">
                  <c:v>23.05</c:v>
                </c:pt>
                <c:pt idx="3607">
                  <c:v>23.05</c:v>
                </c:pt>
                <c:pt idx="3608">
                  <c:v>23.05</c:v>
                </c:pt>
                <c:pt idx="3609">
                  <c:v>23.05</c:v>
                </c:pt>
                <c:pt idx="3610">
                  <c:v>23.05</c:v>
                </c:pt>
                <c:pt idx="3611">
                  <c:v>23.05</c:v>
                </c:pt>
                <c:pt idx="3612">
                  <c:v>23.05</c:v>
                </c:pt>
                <c:pt idx="3613">
                  <c:v>23.05</c:v>
                </c:pt>
                <c:pt idx="3614">
                  <c:v>23.05</c:v>
                </c:pt>
                <c:pt idx="3615">
                  <c:v>23.05</c:v>
                </c:pt>
                <c:pt idx="3616">
                  <c:v>23.05</c:v>
                </c:pt>
                <c:pt idx="3617">
                  <c:v>23.05</c:v>
                </c:pt>
                <c:pt idx="3618">
                  <c:v>23.05</c:v>
                </c:pt>
                <c:pt idx="3619">
                  <c:v>23.05</c:v>
                </c:pt>
                <c:pt idx="3620">
                  <c:v>23.05</c:v>
                </c:pt>
                <c:pt idx="3621">
                  <c:v>23.05</c:v>
                </c:pt>
                <c:pt idx="3622">
                  <c:v>23.05</c:v>
                </c:pt>
                <c:pt idx="3623">
                  <c:v>23.04</c:v>
                </c:pt>
                <c:pt idx="3624">
                  <c:v>23.04</c:v>
                </c:pt>
                <c:pt idx="3625">
                  <c:v>23.05</c:v>
                </c:pt>
                <c:pt idx="3626">
                  <c:v>23.05</c:v>
                </c:pt>
                <c:pt idx="3627">
                  <c:v>23.05</c:v>
                </c:pt>
                <c:pt idx="3628">
                  <c:v>23.05</c:v>
                </c:pt>
                <c:pt idx="3629">
                  <c:v>23.05</c:v>
                </c:pt>
                <c:pt idx="3630">
                  <c:v>23.05</c:v>
                </c:pt>
                <c:pt idx="3631">
                  <c:v>23.05</c:v>
                </c:pt>
                <c:pt idx="3632">
                  <c:v>23.05</c:v>
                </c:pt>
                <c:pt idx="3633">
                  <c:v>23.05</c:v>
                </c:pt>
                <c:pt idx="3634">
                  <c:v>23.05</c:v>
                </c:pt>
                <c:pt idx="3635">
                  <c:v>23.05</c:v>
                </c:pt>
                <c:pt idx="3636">
                  <c:v>23.05</c:v>
                </c:pt>
                <c:pt idx="3637">
                  <c:v>23.05</c:v>
                </c:pt>
                <c:pt idx="3638">
                  <c:v>23.05</c:v>
                </c:pt>
                <c:pt idx="3639">
                  <c:v>23.05</c:v>
                </c:pt>
                <c:pt idx="3640">
                  <c:v>23.05</c:v>
                </c:pt>
                <c:pt idx="3641">
                  <c:v>23.05</c:v>
                </c:pt>
                <c:pt idx="3642">
                  <c:v>23.05</c:v>
                </c:pt>
                <c:pt idx="3643">
                  <c:v>23.05</c:v>
                </c:pt>
                <c:pt idx="3644">
                  <c:v>23.05</c:v>
                </c:pt>
                <c:pt idx="3645">
                  <c:v>23.05</c:v>
                </c:pt>
                <c:pt idx="3646">
                  <c:v>23.05</c:v>
                </c:pt>
                <c:pt idx="3647">
                  <c:v>23.05</c:v>
                </c:pt>
                <c:pt idx="3648">
                  <c:v>23.04</c:v>
                </c:pt>
                <c:pt idx="3649">
                  <c:v>23.04</c:v>
                </c:pt>
                <c:pt idx="3650">
                  <c:v>23.04</c:v>
                </c:pt>
                <c:pt idx="3651">
                  <c:v>23.04</c:v>
                </c:pt>
                <c:pt idx="3652">
                  <c:v>23.04</c:v>
                </c:pt>
                <c:pt idx="3653">
                  <c:v>23.04</c:v>
                </c:pt>
                <c:pt idx="3654">
                  <c:v>23.04</c:v>
                </c:pt>
                <c:pt idx="3655">
                  <c:v>23.04</c:v>
                </c:pt>
                <c:pt idx="3656">
                  <c:v>23.04</c:v>
                </c:pt>
                <c:pt idx="3657">
                  <c:v>23.04</c:v>
                </c:pt>
                <c:pt idx="3658">
                  <c:v>23.04</c:v>
                </c:pt>
                <c:pt idx="3659">
                  <c:v>23.04</c:v>
                </c:pt>
                <c:pt idx="3660">
                  <c:v>23.03</c:v>
                </c:pt>
                <c:pt idx="3661">
                  <c:v>23.03</c:v>
                </c:pt>
                <c:pt idx="3662">
                  <c:v>23.03</c:v>
                </c:pt>
                <c:pt idx="3663">
                  <c:v>23.03</c:v>
                </c:pt>
                <c:pt idx="3664">
                  <c:v>23.03</c:v>
                </c:pt>
                <c:pt idx="3665">
                  <c:v>23.03</c:v>
                </c:pt>
                <c:pt idx="3666">
                  <c:v>23.03</c:v>
                </c:pt>
                <c:pt idx="3667">
                  <c:v>23.03</c:v>
                </c:pt>
                <c:pt idx="3668">
                  <c:v>23.02</c:v>
                </c:pt>
                <c:pt idx="3669">
                  <c:v>23.02</c:v>
                </c:pt>
                <c:pt idx="3670">
                  <c:v>23.02</c:v>
                </c:pt>
                <c:pt idx="3671">
                  <c:v>23.02</c:v>
                </c:pt>
                <c:pt idx="3672">
                  <c:v>23.02</c:v>
                </c:pt>
                <c:pt idx="3673">
                  <c:v>23.02</c:v>
                </c:pt>
                <c:pt idx="3674">
                  <c:v>23.02</c:v>
                </c:pt>
                <c:pt idx="3675">
                  <c:v>23.02</c:v>
                </c:pt>
                <c:pt idx="3676">
                  <c:v>23.01</c:v>
                </c:pt>
                <c:pt idx="3677">
                  <c:v>23.01</c:v>
                </c:pt>
                <c:pt idx="3678">
                  <c:v>23.01</c:v>
                </c:pt>
                <c:pt idx="3679">
                  <c:v>23.01</c:v>
                </c:pt>
                <c:pt idx="3680">
                  <c:v>23.01</c:v>
                </c:pt>
                <c:pt idx="3681">
                  <c:v>23.01</c:v>
                </c:pt>
                <c:pt idx="3682">
                  <c:v>23.01</c:v>
                </c:pt>
                <c:pt idx="3683">
                  <c:v>23.01</c:v>
                </c:pt>
                <c:pt idx="3684">
                  <c:v>23.01</c:v>
                </c:pt>
                <c:pt idx="3685">
                  <c:v>23</c:v>
                </c:pt>
                <c:pt idx="3686">
                  <c:v>23</c:v>
                </c:pt>
                <c:pt idx="3687">
                  <c:v>23</c:v>
                </c:pt>
                <c:pt idx="3688">
                  <c:v>23</c:v>
                </c:pt>
                <c:pt idx="3689">
                  <c:v>23</c:v>
                </c:pt>
                <c:pt idx="3690">
                  <c:v>23</c:v>
                </c:pt>
                <c:pt idx="3691">
                  <c:v>23</c:v>
                </c:pt>
                <c:pt idx="3692">
                  <c:v>23</c:v>
                </c:pt>
                <c:pt idx="3693">
                  <c:v>23</c:v>
                </c:pt>
                <c:pt idx="3694">
                  <c:v>23</c:v>
                </c:pt>
                <c:pt idx="3695">
                  <c:v>22.99</c:v>
                </c:pt>
                <c:pt idx="3696">
                  <c:v>22.99</c:v>
                </c:pt>
                <c:pt idx="3697">
                  <c:v>22.99</c:v>
                </c:pt>
                <c:pt idx="3698">
                  <c:v>22.99</c:v>
                </c:pt>
                <c:pt idx="3699">
                  <c:v>22.98</c:v>
                </c:pt>
                <c:pt idx="3700">
                  <c:v>22.98</c:v>
                </c:pt>
                <c:pt idx="3701">
                  <c:v>22.98</c:v>
                </c:pt>
                <c:pt idx="3702">
                  <c:v>22.98</c:v>
                </c:pt>
                <c:pt idx="3703">
                  <c:v>22.98</c:v>
                </c:pt>
                <c:pt idx="3704">
                  <c:v>22.97</c:v>
                </c:pt>
                <c:pt idx="3705">
                  <c:v>22.97</c:v>
                </c:pt>
                <c:pt idx="3706">
                  <c:v>22.97</c:v>
                </c:pt>
                <c:pt idx="3707">
                  <c:v>22.97</c:v>
                </c:pt>
                <c:pt idx="3708">
                  <c:v>22.97</c:v>
                </c:pt>
                <c:pt idx="3709">
                  <c:v>22.97</c:v>
                </c:pt>
                <c:pt idx="3710">
                  <c:v>22.96</c:v>
                </c:pt>
                <c:pt idx="3711">
                  <c:v>22.96</c:v>
                </c:pt>
                <c:pt idx="3712">
                  <c:v>22.96</c:v>
                </c:pt>
                <c:pt idx="3713">
                  <c:v>22.96</c:v>
                </c:pt>
                <c:pt idx="3714">
                  <c:v>22.96</c:v>
                </c:pt>
                <c:pt idx="3715">
                  <c:v>22.96</c:v>
                </c:pt>
                <c:pt idx="3716">
                  <c:v>22.96</c:v>
                </c:pt>
                <c:pt idx="3717">
                  <c:v>22.96</c:v>
                </c:pt>
                <c:pt idx="3718">
                  <c:v>22.96</c:v>
                </c:pt>
                <c:pt idx="3719">
                  <c:v>22.95</c:v>
                </c:pt>
                <c:pt idx="3720">
                  <c:v>22.95</c:v>
                </c:pt>
                <c:pt idx="3721">
                  <c:v>22.95</c:v>
                </c:pt>
                <c:pt idx="3722">
                  <c:v>22.95</c:v>
                </c:pt>
                <c:pt idx="3723">
                  <c:v>22.95</c:v>
                </c:pt>
                <c:pt idx="3724">
                  <c:v>22.95</c:v>
                </c:pt>
                <c:pt idx="3725">
                  <c:v>22.95</c:v>
                </c:pt>
                <c:pt idx="3726">
                  <c:v>22.95</c:v>
                </c:pt>
                <c:pt idx="3727">
                  <c:v>22.95</c:v>
                </c:pt>
                <c:pt idx="3728">
                  <c:v>22.95</c:v>
                </c:pt>
                <c:pt idx="3729">
                  <c:v>22.95</c:v>
                </c:pt>
                <c:pt idx="3730">
                  <c:v>22.95</c:v>
                </c:pt>
                <c:pt idx="3731">
                  <c:v>22.95</c:v>
                </c:pt>
                <c:pt idx="3732">
                  <c:v>22.95</c:v>
                </c:pt>
                <c:pt idx="3733">
                  <c:v>22.95</c:v>
                </c:pt>
                <c:pt idx="3734">
                  <c:v>22.95</c:v>
                </c:pt>
                <c:pt idx="3735">
                  <c:v>22.94</c:v>
                </c:pt>
                <c:pt idx="3736">
                  <c:v>22.94</c:v>
                </c:pt>
                <c:pt idx="3737">
                  <c:v>22.94</c:v>
                </c:pt>
                <c:pt idx="3738">
                  <c:v>22.94</c:v>
                </c:pt>
                <c:pt idx="3739">
                  <c:v>22.94</c:v>
                </c:pt>
                <c:pt idx="3740">
                  <c:v>22.94</c:v>
                </c:pt>
                <c:pt idx="3741">
                  <c:v>22.94</c:v>
                </c:pt>
                <c:pt idx="3742">
                  <c:v>22.94</c:v>
                </c:pt>
                <c:pt idx="3743">
                  <c:v>22.93</c:v>
                </c:pt>
                <c:pt idx="3744">
                  <c:v>22.93</c:v>
                </c:pt>
                <c:pt idx="3745">
                  <c:v>22.93</c:v>
                </c:pt>
                <c:pt idx="3746">
                  <c:v>22.93</c:v>
                </c:pt>
                <c:pt idx="3747">
                  <c:v>22.93</c:v>
                </c:pt>
                <c:pt idx="3748">
                  <c:v>22.93</c:v>
                </c:pt>
                <c:pt idx="3749">
                  <c:v>22.93</c:v>
                </c:pt>
                <c:pt idx="3750">
                  <c:v>22.93</c:v>
                </c:pt>
                <c:pt idx="3751">
                  <c:v>22.93</c:v>
                </c:pt>
                <c:pt idx="3752">
                  <c:v>22.93</c:v>
                </c:pt>
                <c:pt idx="3753">
                  <c:v>22.93</c:v>
                </c:pt>
                <c:pt idx="3754">
                  <c:v>22.93</c:v>
                </c:pt>
                <c:pt idx="3755">
                  <c:v>22.93</c:v>
                </c:pt>
                <c:pt idx="3756">
                  <c:v>22.93</c:v>
                </c:pt>
                <c:pt idx="3757">
                  <c:v>22.93</c:v>
                </c:pt>
                <c:pt idx="3758">
                  <c:v>22.93</c:v>
                </c:pt>
                <c:pt idx="3759">
                  <c:v>22.93</c:v>
                </c:pt>
                <c:pt idx="3760">
                  <c:v>22.93</c:v>
                </c:pt>
                <c:pt idx="3761">
                  <c:v>22.93</c:v>
                </c:pt>
                <c:pt idx="3762">
                  <c:v>22.93</c:v>
                </c:pt>
                <c:pt idx="3763">
                  <c:v>22.93</c:v>
                </c:pt>
                <c:pt idx="3764">
                  <c:v>22.93</c:v>
                </c:pt>
                <c:pt idx="3765">
                  <c:v>22.93</c:v>
                </c:pt>
                <c:pt idx="3766">
                  <c:v>22.93</c:v>
                </c:pt>
                <c:pt idx="3767">
                  <c:v>22.93</c:v>
                </c:pt>
                <c:pt idx="3768">
                  <c:v>22.93</c:v>
                </c:pt>
                <c:pt idx="3769">
                  <c:v>22.93</c:v>
                </c:pt>
                <c:pt idx="3770">
                  <c:v>22.93</c:v>
                </c:pt>
                <c:pt idx="3771">
                  <c:v>22.92</c:v>
                </c:pt>
                <c:pt idx="3772">
                  <c:v>22.92</c:v>
                </c:pt>
                <c:pt idx="3773">
                  <c:v>22.92</c:v>
                </c:pt>
                <c:pt idx="3774">
                  <c:v>22.92</c:v>
                </c:pt>
                <c:pt idx="3775">
                  <c:v>22.92</c:v>
                </c:pt>
                <c:pt idx="3776">
                  <c:v>22.92</c:v>
                </c:pt>
                <c:pt idx="3777">
                  <c:v>22.92</c:v>
                </c:pt>
                <c:pt idx="3778">
                  <c:v>22.92</c:v>
                </c:pt>
                <c:pt idx="3779">
                  <c:v>22.92</c:v>
                </c:pt>
                <c:pt idx="3780">
                  <c:v>22.91</c:v>
                </c:pt>
                <c:pt idx="3781">
                  <c:v>22.91</c:v>
                </c:pt>
                <c:pt idx="3782">
                  <c:v>22.91</c:v>
                </c:pt>
                <c:pt idx="3783">
                  <c:v>22.91</c:v>
                </c:pt>
                <c:pt idx="3784">
                  <c:v>22.91</c:v>
                </c:pt>
                <c:pt idx="3785">
                  <c:v>22.91</c:v>
                </c:pt>
                <c:pt idx="3786">
                  <c:v>22.91</c:v>
                </c:pt>
                <c:pt idx="3787">
                  <c:v>22.91</c:v>
                </c:pt>
                <c:pt idx="3788">
                  <c:v>22.91</c:v>
                </c:pt>
                <c:pt idx="3789">
                  <c:v>22.91</c:v>
                </c:pt>
                <c:pt idx="3790">
                  <c:v>22.9</c:v>
                </c:pt>
                <c:pt idx="3791">
                  <c:v>22.9</c:v>
                </c:pt>
                <c:pt idx="3792">
                  <c:v>22.9</c:v>
                </c:pt>
                <c:pt idx="3793">
                  <c:v>22.9</c:v>
                </c:pt>
                <c:pt idx="3794">
                  <c:v>22.9</c:v>
                </c:pt>
                <c:pt idx="3795">
                  <c:v>22.9</c:v>
                </c:pt>
                <c:pt idx="3796">
                  <c:v>22.89</c:v>
                </c:pt>
                <c:pt idx="3797">
                  <c:v>22.89</c:v>
                </c:pt>
                <c:pt idx="3798">
                  <c:v>22.89</c:v>
                </c:pt>
                <c:pt idx="3799">
                  <c:v>22.89</c:v>
                </c:pt>
                <c:pt idx="3800">
                  <c:v>22.89</c:v>
                </c:pt>
                <c:pt idx="3801">
                  <c:v>22.89</c:v>
                </c:pt>
                <c:pt idx="3802">
                  <c:v>22.89</c:v>
                </c:pt>
                <c:pt idx="3803">
                  <c:v>22.89</c:v>
                </c:pt>
                <c:pt idx="3804">
                  <c:v>22.89</c:v>
                </c:pt>
                <c:pt idx="3805">
                  <c:v>22.89</c:v>
                </c:pt>
                <c:pt idx="3806">
                  <c:v>22.89</c:v>
                </c:pt>
                <c:pt idx="3807">
                  <c:v>22.89</c:v>
                </c:pt>
                <c:pt idx="3808">
                  <c:v>22.89</c:v>
                </c:pt>
                <c:pt idx="3809">
                  <c:v>22.89</c:v>
                </c:pt>
                <c:pt idx="3810">
                  <c:v>22.89</c:v>
                </c:pt>
                <c:pt idx="3811">
                  <c:v>22.89</c:v>
                </c:pt>
                <c:pt idx="3812">
                  <c:v>22.89</c:v>
                </c:pt>
                <c:pt idx="3813">
                  <c:v>22.89</c:v>
                </c:pt>
                <c:pt idx="3814">
                  <c:v>22.89</c:v>
                </c:pt>
                <c:pt idx="3815">
                  <c:v>22.89</c:v>
                </c:pt>
                <c:pt idx="3816">
                  <c:v>22.89</c:v>
                </c:pt>
                <c:pt idx="3817">
                  <c:v>22.89</c:v>
                </c:pt>
                <c:pt idx="3818">
                  <c:v>22.89</c:v>
                </c:pt>
                <c:pt idx="3819">
                  <c:v>22.89</c:v>
                </c:pt>
                <c:pt idx="3820">
                  <c:v>22.89</c:v>
                </c:pt>
                <c:pt idx="3821">
                  <c:v>22.88</c:v>
                </c:pt>
                <c:pt idx="3822">
                  <c:v>22.88</c:v>
                </c:pt>
                <c:pt idx="3823">
                  <c:v>22.88</c:v>
                </c:pt>
                <c:pt idx="3824">
                  <c:v>22.88</c:v>
                </c:pt>
                <c:pt idx="3825">
                  <c:v>22.88</c:v>
                </c:pt>
                <c:pt idx="3826">
                  <c:v>22.88</c:v>
                </c:pt>
                <c:pt idx="3827">
                  <c:v>22.88</c:v>
                </c:pt>
                <c:pt idx="3828">
                  <c:v>22.88</c:v>
                </c:pt>
                <c:pt idx="3829">
                  <c:v>22.87</c:v>
                </c:pt>
                <c:pt idx="3830">
                  <c:v>22.87</c:v>
                </c:pt>
                <c:pt idx="3831">
                  <c:v>22.87</c:v>
                </c:pt>
                <c:pt idx="3832">
                  <c:v>22.87</c:v>
                </c:pt>
                <c:pt idx="3833">
                  <c:v>22.87</c:v>
                </c:pt>
                <c:pt idx="3834">
                  <c:v>22.87</c:v>
                </c:pt>
                <c:pt idx="3835">
                  <c:v>22.87</c:v>
                </c:pt>
                <c:pt idx="3836">
                  <c:v>22.87</c:v>
                </c:pt>
                <c:pt idx="3837">
                  <c:v>22.87</c:v>
                </c:pt>
                <c:pt idx="3838">
                  <c:v>22.87</c:v>
                </c:pt>
                <c:pt idx="3839">
                  <c:v>22.87</c:v>
                </c:pt>
                <c:pt idx="3840">
                  <c:v>22.87</c:v>
                </c:pt>
                <c:pt idx="3841">
                  <c:v>22.87</c:v>
                </c:pt>
                <c:pt idx="3842">
                  <c:v>22.87</c:v>
                </c:pt>
                <c:pt idx="3843">
                  <c:v>22.87</c:v>
                </c:pt>
                <c:pt idx="3844">
                  <c:v>22.87</c:v>
                </c:pt>
                <c:pt idx="3845">
                  <c:v>22.87</c:v>
                </c:pt>
                <c:pt idx="3846">
                  <c:v>22.87</c:v>
                </c:pt>
                <c:pt idx="3847">
                  <c:v>22.87</c:v>
                </c:pt>
                <c:pt idx="3848">
                  <c:v>22.87</c:v>
                </c:pt>
                <c:pt idx="3849">
                  <c:v>22.87</c:v>
                </c:pt>
                <c:pt idx="3850">
                  <c:v>22.87</c:v>
                </c:pt>
                <c:pt idx="3851">
                  <c:v>22.87</c:v>
                </c:pt>
                <c:pt idx="3852">
                  <c:v>22.87</c:v>
                </c:pt>
                <c:pt idx="3853">
                  <c:v>22.87</c:v>
                </c:pt>
                <c:pt idx="3854">
                  <c:v>22.87</c:v>
                </c:pt>
                <c:pt idx="3855">
                  <c:v>22.87</c:v>
                </c:pt>
                <c:pt idx="3856">
                  <c:v>22.87</c:v>
                </c:pt>
                <c:pt idx="3857">
                  <c:v>22.87</c:v>
                </c:pt>
                <c:pt idx="3858">
                  <c:v>22.87</c:v>
                </c:pt>
                <c:pt idx="3859">
                  <c:v>22.87</c:v>
                </c:pt>
                <c:pt idx="3860">
                  <c:v>22.87</c:v>
                </c:pt>
                <c:pt idx="3861">
                  <c:v>22.88</c:v>
                </c:pt>
                <c:pt idx="3862">
                  <c:v>22.88</c:v>
                </c:pt>
                <c:pt idx="3863">
                  <c:v>22.88</c:v>
                </c:pt>
                <c:pt idx="3864">
                  <c:v>22.88</c:v>
                </c:pt>
                <c:pt idx="3865">
                  <c:v>22.88</c:v>
                </c:pt>
                <c:pt idx="3866">
                  <c:v>22.88</c:v>
                </c:pt>
                <c:pt idx="3867">
                  <c:v>22.88</c:v>
                </c:pt>
                <c:pt idx="3868">
                  <c:v>22.88</c:v>
                </c:pt>
                <c:pt idx="3869">
                  <c:v>22.88</c:v>
                </c:pt>
                <c:pt idx="3870">
                  <c:v>22.88</c:v>
                </c:pt>
                <c:pt idx="3871">
                  <c:v>22.88</c:v>
                </c:pt>
                <c:pt idx="3872">
                  <c:v>22.88</c:v>
                </c:pt>
                <c:pt idx="3873">
                  <c:v>22.88</c:v>
                </c:pt>
                <c:pt idx="3874">
                  <c:v>22.88</c:v>
                </c:pt>
                <c:pt idx="3875">
                  <c:v>22.88</c:v>
                </c:pt>
                <c:pt idx="3876">
                  <c:v>22.88</c:v>
                </c:pt>
                <c:pt idx="3877">
                  <c:v>22.88</c:v>
                </c:pt>
                <c:pt idx="3878">
                  <c:v>22.87</c:v>
                </c:pt>
                <c:pt idx="3879">
                  <c:v>22.87</c:v>
                </c:pt>
                <c:pt idx="3880">
                  <c:v>22.87</c:v>
                </c:pt>
                <c:pt idx="3881">
                  <c:v>22.87</c:v>
                </c:pt>
                <c:pt idx="3882">
                  <c:v>22.87</c:v>
                </c:pt>
                <c:pt idx="3883">
                  <c:v>22.86</c:v>
                </c:pt>
                <c:pt idx="3884">
                  <c:v>22.86</c:v>
                </c:pt>
                <c:pt idx="3885">
                  <c:v>22.86</c:v>
                </c:pt>
                <c:pt idx="3886">
                  <c:v>22.86</c:v>
                </c:pt>
                <c:pt idx="3887">
                  <c:v>22.86</c:v>
                </c:pt>
                <c:pt idx="3888">
                  <c:v>22.86</c:v>
                </c:pt>
                <c:pt idx="3889">
                  <c:v>22.86</c:v>
                </c:pt>
                <c:pt idx="3890">
                  <c:v>22.86</c:v>
                </c:pt>
                <c:pt idx="3891">
                  <c:v>22.86</c:v>
                </c:pt>
                <c:pt idx="3892">
                  <c:v>22.86</c:v>
                </c:pt>
                <c:pt idx="3893">
                  <c:v>22.86</c:v>
                </c:pt>
                <c:pt idx="3894">
                  <c:v>22.86</c:v>
                </c:pt>
                <c:pt idx="3895">
                  <c:v>22.86</c:v>
                </c:pt>
                <c:pt idx="3896">
                  <c:v>22.86</c:v>
                </c:pt>
                <c:pt idx="3897">
                  <c:v>22.86</c:v>
                </c:pt>
                <c:pt idx="3898">
                  <c:v>22.85</c:v>
                </c:pt>
                <c:pt idx="3899">
                  <c:v>22.85</c:v>
                </c:pt>
                <c:pt idx="3900">
                  <c:v>22.85</c:v>
                </c:pt>
                <c:pt idx="3901">
                  <c:v>22.85</c:v>
                </c:pt>
                <c:pt idx="3902">
                  <c:v>22.85</c:v>
                </c:pt>
                <c:pt idx="3903">
                  <c:v>22.85</c:v>
                </c:pt>
                <c:pt idx="3904">
                  <c:v>22.85</c:v>
                </c:pt>
                <c:pt idx="3905">
                  <c:v>22.85</c:v>
                </c:pt>
                <c:pt idx="3906">
                  <c:v>22.85</c:v>
                </c:pt>
                <c:pt idx="3907">
                  <c:v>22.85</c:v>
                </c:pt>
                <c:pt idx="3908">
                  <c:v>22.85</c:v>
                </c:pt>
                <c:pt idx="3909">
                  <c:v>22.85</c:v>
                </c:pt>
                <c:pt idx="3910">
                  <c:v>22.85</c:v>
                </c:pt>
                <c:pt idx="3911">
                  <c:v>22.85</c:v>
                </c:pt>
                <c:pt idx="3912">
                  <c:v>22.85</c:v>
                </c:pt>
                <c:pt idx="3913">
                  <c:v>22.85</c:v>
                </c:pt>
                <c:pt idx="3914">
                  <c:v>22.85</c:v>
                </c:pt>
                <c:pt idx="3915">
                  <c:v>22.84</c:v>
                </c:pt>
                <c:pt idx="3916">
                  <c:v>22.84</c:v>
                </c:pt>
                <c:pt idx="3917">
                  <c:v>22.84</c:v>
                </c:pt>
                <c:pt idx="3918">
                  <c:v>22.84</c:v>
                </c:pt>
                <c:pt idx="3919">
                  <c:v>22.84</c:v>
                </c:pt>
                <c:pt idx="3920">
                  <c:v>22.84</c:v>
                </c:pt>
                <c:pt idx="3921">
                  <c:v>22.84</c:v>
                </c:pt>
                <c:pt idx="3922">
                  <c:v>22.84</c:v>
                </c:pt>
                <c:pt idx="3923">
                  <c:v>22.84</c:v>
                </c:pt>
                <c:pt idx="3924">
                  <c:v>22.84</c:v>
                </c:pt>
                <c:pt idx="3925">
                  <c:v>22.84</c:v>
                </c:pt>
                <c:pt idx="3926">
                  <c:v>22.84</c:v>
                </c:pt>
                <c:pt idx="3927">
                  <c:v>22.84</c:v>
                </c:pt>
                <c:pt idx="3928">
                  <c:v>22.83</c:v>
                </c:pt>
                <c:pt idx="3929">
                  <c:v>22.83</c:v>
                </c:pt>
                <c:pt idx="3930">
                  <c:v>22.83</c:v>
                </c:pt>
                <c:pt idx="3931">
                  <c:v>22.83</c:v>
                </c:pt>
                <c:pt idx="3932">
                  <c:v>22.83</c:v>
                </c:pt>
                <c:pt idx="3933">
                  <c:v>22.83</c:v>
                </c:pt>
                <c:pt idx="3934">
                  <c:v>22.83</c:v>
                </c:pt>
                <c:pt idx="3935">
                  <c:v>22.83</c:v>
                </c:pt>
                <c:pt idx="3936">
                  <c:v>22.83</c:v>
                </c:pt>
                <c:pt idx="3937">
                  <c:v>22.83</c:v>
                </c:pt>
                <c:pt idx="3938">
                  <c:v>22.83</c:v>
                </c:pt>
                <c:pt idx="3939">
                  <c:v>22.83</c:v>
                </c:pt>
                <c:pt idx="3940">
                  <c:v>22.83</c:v>
                </c:pt>
                <c:pt idx="3941">
                  <c:v>22.83</c:v>
                </c:pt>
                <c:pt idx="3942">
                  <c:v>22.83</c:v>
                </c:pt>
                <c:pt idx="3943">
                  <c:v>22.83</c:v>
                </c:pt>
                <c:pt idx="3944">
                  <c:v>22.83</c:v>
                </c:pt>
                <c:pt idx="3945">
                  <c:v>22.83</c:v>
                </c:pt>
                <c:pt idx="3946">
                  <c:v>22.83</c:v>
                </c:pt>
                <c:pt idx="3947">
                  <c:v>22.83</c:v>
                </c:pt>
                <c:pt idx="3948">
                  <c:v>22.83</c:v>
                </c:pt>
                <c:pt idx="3949">
                  <c:v>22.83</c:v>
                </c:pt>
                <c:pt idx="3950">
                  <c:v>22.83</c:v>
                </c:pt>
                <c:pt idx="3951">
                  <c:v>22.83</c:v>
                </c:pt>
                <c:pt idx="3952">
                  <c:v>22.84</c:v>
                </c:pt>
                <c:pt idx="3953">
                  <c:v>22.84</c:v>
                </c:pt>
                <c:pt idx="3954">
                  <c:v>22.84</c:v>
                </c:pt>
                <c:pt idx="3955">
                  <c:v>22.84</c:v>
                </c:pt>
                <c:pt idx="3956">
                  <c:v>22.84</c:v>
                </c:pt>
                <c:pt idx="3957">
                  <c:v>22.84</c:v>
                </c:pt>
                <c:pt idx="3958">
                  <c:v>22.84</c:v>
                </c:pt>
                <c:pt idx="3959">
                  <c:v>22.84</c:v>
                </c:pt>
                <c:pt idx="3960">
                  <c:v>22.84</c:v>
                </c:pt>
                <c:pt idx="3961">
                  <c:v>22.84</c:v>
                </c:pt>
                <c:pt idx="3962">
                  <c:v>22.84</c:v>
                </c:pt>
                <c:pt idx="3963">
                  <c:v>22.84</c:v>
                </c:pt>
                <c:pt idx="3964">
                  <c:v>22.84</c:v>
                </c:pt>
                <c:pt idx="3965">
                  <c:v>22.84</c:v>
                </c:pt>
                <c:pt idx="3966">
                  <c:v>22.84</c:v>
                </c:pt>
                <c:pt idx="3967">
                  <c:v>22.84</c:v>
                </c:pt>
                <c:pt idx="3968">
                  <c:v>22.84</c:v>
                </c:pt>
                <c:pt idx="3969">
                  <c:v>22.84</c:v>
                </c:pt>
                <c:pt idx="3970">
                  <c:v>22.84</c:v>
                </c:pt>
                <c:pt idx="3971">
                  <c:v>22.84</c:v>
                </c:pt>
                <c:pt idx="3972">
                  <c:v>22.84</c:v>
                </c:pt>
                <c:pt idx="3973">
                  <c:v>22.84</c:v>
                </c:pt>
                <c:pt idx="3974">
                  <c:v>22.84</c:v>
                </c:pt>
                <c:pt idx="3975">
                  <c:v>22.84</c:v>
                </c:pt>
                <c:pt idx="3976">
                  <c:v>22.84</c:v>
                </c:pt>
                <c:pt idx="3977">
                  <c:v>22.84</c:v>
                </c:pt>
                <c:pt idx="3978">
                  <c:v>22.85</c:v>
                </c:pt>
                <c:pt idx="3979">
                  <c:v>22.84</c:v>
                </c:pt>
                <c:pt idx="3980">
                  <c:v>22.85</c:v>
                </c:pt>
                <c:pt idx="3981">
                  <c:v>22.85</c:v>
                </c:pt>
                <c:pt idx="3982">
                  <c:v>22.85</c:v>
                </c:pt>
                <c:pt idx="3983">
                  <c:v>22.85</c:v>
                </c:pt>
                <c:pt idx="3984">
                  <c:v>22.85</c:v>
                </c:pt>
                <c:pt idx="3985">
                  <c:v>22.85</c:v>
                </c:pt>
                <c:pt idx="3986">
                  <c:v>22.85</c:v>
                </c:pt>
                <c:pt idx="3987">
                  <c:v>22.85</c:v>
                </c:pt>
                <c:pt idx="3988">
                  <c:v>22.85</c:v>
                </c:pt>
                <c:pt idx="3989">
                  <c:v>22.85</c:v>
                </c:pt>
                <c:pt idx="3990">
                  <c:v>22.85</c:v>
                </c:pt>
                <c:pt idx="3991">
                  <c:v>22.85</c:v>
                </c:pt>
                <c:pt idx="3992">
                  <c:v>22.85</c:v>
                </c:pt>
                <c:pt idx="3993">
                  <c:v>22.85</c:v>
                </c:pt>
                <c:pt idx="3994">
                  <c:v>22.85</c:v>
                </c:pt>
                <c:pt idx="3995">
                  <c:v>22.85</c:v>
                </c:pt>
                <c:pt idx="3996">
                  <c:v>22.85</c:v>
                </c:pt>
                <c:pt idx="3997">
                  <c:v>22.85</c:v>
                </c:pt>
                <c:pt idx="3998">
                  <c:v>22.85</c:v>
                </c:pt>
                <c:pt idx="3999">
                  <c:v>22.84</c:v>
                </c:pt>
                <c:pt idx="4000">
                  <c:v>22.84</c:v>
                </c:pt>
                <c:pt idx="4001">
                  <c:v>22.84</c:v>
                </c:pt>
                <c:pt idx="4002">
                  <c:v>22.84</c:v>
                </c:pt>
                <c:pt idx="4003">
                  <c:v>22.84</c:v>
                </c:pt>
                <c:pt idx="4004">
                  <c:v>22.84</c:v>
                </c:pt>
                <c:pt idx="4005">
                  <c:v>22.84</c:v>
                </c:pt>
                <c:pt idx="4006">
                  <c:v>22.84</c:v>
                </c:pt>
                <c:pt idx="4007">
                  <c:v>22.84</c:v>
                </c:pt>
                <c:pt idx="4008">
                  <c:v>22.84</c:v>
                </c:pt>
                <c:pt idx="4009">
                  <c:v>22.84</c:v>
                </c:pt>
                <c:pt idx="4010">
                  <c:v>22.84</c:v>
                </c:pt>
                <c:pt idx="4011">
                  <c:v>22.84</c:v>
                </c:pt>
                <c:pt idx="4012">
                  <c:v>22.84</c:v>
                </c:pt>
                <c:pt idx="4013">
                  <c:v>22.84</c:v>
                </c:pt>
                <c:pt idx="4014">
                  <c:v>22.84</c:v>
                </c:pt>
                <c:pt idx="4015">
                  <c:v>22.84</c:v>
                </c:pt>
                <c:pt idx="4016">
                  <c:v>22.84</c:v>
                </c:pt>
                <c:pt idx="4017">
                  <c:v>22.84</c:v>
                </c:pt>
                <c:pt idx="4018">
                  <c:v>22.84</c:v>
                </c:pt>
                <c:pt idx="4019">
                  <c:v>22.84</c:v>
                </c:pt>
                <c:pt idx="4020">
                  <c:v>22.84</c:v>
                </c:pt>
                <c:pt idx="4021">
                  <c:v>22.84</c:v>
                </c:pt>
                <c:pt idx="4022">
                  <c:v>22.84</c:v>
                </c:pt>
                <c:pt idx="4023">
                  <c:v>22.84</c:v>
                </c:pt>
                <c:pt idx="4024">
                  <c:v>22.84</c:v>
                </c:pt>
                <c:pt idx="4025">
                  <c:v>22.84</c:v>
                </c:pt>
                <c:pt idx="4026">
                  <c:v>22.84</c:v>
                </c:pt>
                <c:pt idx="4027">
                  <c:v>22.84</c:v>
                </c:pt>
                <c:pt idx="4028">
                  <c:v>22.84</c:v>
                </c:pt>
                <c:pt idx="4029">
                  <c:v>22.84</c:v>
                </c:pt>
                <c:pt idx="4030">
                  <c:v>22.84</c:v>
                </c:pt>
                <c:pt idx="4031">
                  <c:v>22.84</c:v>
                </c:pt>
                <c:pt idx="4032">
                  <c:v>22.84</c:v>
                </c:pt>
                <c:pt idx="4033">
                  <c:v>22.84</c:v>
                </c:pt>
                <c:pt idx="4034">
                  <c:v>22.84</c:v>
                </c:pt>
                <c:pt idx="4035">
                  <c:v>22.83</c:v>
                </c:pt>
                <c:pt idx="4036">
                  <c:v>22.83</c:v>
                </c:pt>
                <c:pt idx="4037">
                  <c:v>22.83</c:v>
                </c:pt>
                <c:pt idx="4038">
                  <c:v>22.83</c:v>
                </c:pt>
                <c:pt idx="4039">
                  <c:v>22.83</c:v>
                </c:pt>
                <c:pt idx="4040">
                  <c:v>22.83</c:v>
                </c:pt>
                <c:pt idx="4041">
                  <c:v>22.83</c:v>
                </c:pt>
                <c:pt idx="4042">
                  <c:v>22.83</c:v>
                </c:pt>
                <c:pt idx="4043">
                  <c:v>22.83</c:v>
                </c:pt>
                <c:pt idx="4044">
                  <c:v>22.83</c:v>
                </c:pt>
                <c:pt idx="4045">
                  <c:v>22.83</c:v>
                </c:pt>
                <c:pt idx="4046">
                  <c:v>22.83</c:v>
                </c:pt>
                <c:pt idx="4047">
                  <c:v>22.83</c:v>
                </c:pt>
                <c:pt idx="4048">
                  <c:v>22.82</c:v>
                </c:pt>
                <c:pt idx="4049">
                  <c:v>22.82</c:v>
                </c:pt>
                <c:pt idx="4050">
                  <c:v>22.82</c:v>
                </c:pt>
                <c:pt idx="4051">
                  <c:v>22.82</c:v>
                </c:pt>
                <c:pt idx="4052">
                  <c:v>22.82</c:v>
                </c:pt>
                <c:pt idx="4053">
                  <c:v>22.82</c:v>
                </c:pt>
                <c:pt idx="4054">
                  <c:v>22.82</c:v>
                </c:pt>
                <c:pt idx="4055">
                  <c:v>22.82</c:v>
                </c:pt>
                <c:pt idx="4056">
                  <c:v>22.82</c:v>
                </c:pt>
                <c:pt idx="4057">
                  <c:v>22.82</c:v>
                </c:pt>
                <c:pt idx="4058">
                  <c:v>22.82</c:v>
                </c:pt>
                <c:pt idx="4059">
                  <c:v>22.82</c:v>
                </c:pt>
                <c:pt idx="4060">
                  <c:v>22.82</c:v>
                </c:pt>
                <c:pt idx="4061">
                  <c:v>22.82</c:v>
                </c:pt>
                <c:pt idx="4062">
                  <c:v>22.82</c:v>
                </c:pt>
                <c:pt idx="4063">
                  <c:v>22.82</c:v>
                </c:pt>
                <c:pt idx="4064">
                  <c:v>22.82</c:v>
                </c:pt>
                <c:pt idx="4065">
                  <c:v>22.83</c:v>
                </c:pt>
                <c:pt idx="4066">
                  <c:v>22.83</c:v>
                </c:pt>
                <c:pt idx="4067">
                  <c:v>22.83</c:v>
                </c:pt>
                <c:pt idx="4068">
                  <c:v>22.83</c:v>
                </c:pt>
                <c:pt idx="4069">
                  <c:v>22.83</c:v>
                </c:pt>
                <c:pt idx="4070">
                  <c:v>22.83</c:v>
                </c:pt>
                <c:pt idx="4071">
                  <c:v>22.83</c:v>
                </c:pt>
                <c:pt idx="4072">
                  <c:v>22.84</c:v>
                </c:pt>
                <c:pt idx="4073">
                  <c:v>22.84</c:v>
                </c:pt>
                <c:pt idx="4074">
                  <c:v>22.84</c:v>
                </c:pt>
                <c:pt idx="4075">
                  <c:v>22.84</c:v>
                </c:pt>
                <c:pt idx="4076">
                  <c:v>22.84</c:v>
                </c:pt>
                <c:pt idx="4077">
                  <c:v>22.84</c:v>
                </c:pt>
                <c:pt idx="4078">
                  <c:v>22.84</c:v>
                </c:pt>
                <c:pt idx="4079">
                  <c:v>22.84</c:v>
                </c:pt>
                <c:pt idx="4080">
                  <c:v>22.84</c:v>
                </c:pt>
                <c:pt idx="4081">
                  <c:v>22.84</c:v>
                </c:pt>
                <c:pt idx="4082">
                  <c:v>22.84</c:v>
                </c:pt>
                <c:pt idx="4083">
                  <c:v>22.84</c:v>
                </c:pt>
                <c:pt idx="4084">
                  <c:v>22.84</c:v>
                </c:pt>
                <c:pt idx="4085">
                  <c:v>22.84</c:v>
                </c:pt>
                <c:pt idx="4086">
                  <c:v>22.84</c:v>
                </c:pt>
                <c:pt idx="4087">
                  <c:v>22.84</c:v>
                </c:pt>
                <c:pt idx="4088">
                  <c:v>22.84</c:v>
                </c:pt>
                <c:pt idx="4089">
                  <c:v>22.84</c:v>
                </c:pt>
                <c:pt idx="4090">
                  <c:v>22.84</c:v>
                </c:pt>
                <c:pt idx="4091">
                  <c:v>22.84</c:v>
                </c:pt>
                <c:pt idx="4092">
                  <c:v>22.84</c:v>
                </c:pt>
                <c:pt idx="4093">
                  <c:v>22.84</c:v>
                </c:pt>
                <c:pt idx="4094">
                  <c:v>22.84</c:v>
                </c:pt>
                <c:pt idx="4095">
                  <c:v>22.84</c:v>
                </c:pt>
                <c:pt idx="4096">
                  <c:v>22.84</c:v>
                </c:pt>
                <c:pt idx="4097">
                  <c:v>22.84</c:v>
                </c:pt>
                <c:pt idx="4098">
                  <c:v>22.84</c:v>
                </c:pt>
                <c:pt idx="4099">
                  <c:v>22.84</c:v>
                </c:pt>
                <c:pt idx="4100">
                  <c:v>22.84</c:v>
                </c:pt>
                <c:pt idx="4101">
                  <c:v>22.84</c:v>
                </c:pt>
                <c:pt idx="4102">
                  <c:v>22.85</c:v>
                </c:pt>
                <c:pt idx="4103">
                  <c:v>22.85</c:v>
                </c:pt>
                <c:pt idx="4104">
                  <c:v>22.85</c:v>
                </c:pt>
                <c:pt idx="4105">
                  <c:v>22.85</c:v>
                </c:pt>
                <c:pt idx="4106">
                  <c:v>22.85</c:v>
                </c:pt>
                <c:pt idx="4107">
                  <c:v>22.85</c:v>
                </c:pt>
                <c:pt idx="4108">
                  <c:v>22.85</c:v>
                </c:pt>
                <c:pt idx="4109">
                  <c:v>22.84</c:v>
                </c:pt>
                <c:pt idx="4110">
                  <c:v>22.84</c:v>
                </c:pt>
                <c:pt idx="4111">
                  <c:v>22.84</c:v>
                </c:pt>
                <c:pt idx="4112">
                  <c:v>22.84</c:v>
                </c:pt>
                <c:pt idx="4113">
                  <c:v>22.84</c:v>
                </c:pt>
                <c:pt idx="4114">
                  <c:v>22.84</c:v>
                </c:pt>
                <c:pt idx="4115">
                  <c:v>22.84</c:v>
                </c:pt>
                <c:pt idx="4116">
                  <c:v>22.84</c:v>
                </c:pt>
                <c:pt idx="4117">
                  <c:v>22.84</c:v>
                </c:pt>
                <c:pt idx="4118">
                  <c:v>22.84</c:v>
                </c:pt>
                <c:pt idx="4119">
                  <c:v>22.84</c:v>
                </c:pt>
                <c:pt idx="4120">
                  <c:v>22.83</c:v>
                </c:pt>
                <c:pt idx="4121">
                  <c:v>22.84</c:v>
                </c:pt>
                <c:pt idx="4122">
                  <c:v>22.83</c:v>
                </c:pt>
                <c:pt idx="4123">
                  <c:v>22.83</c:v>
                </c:pt>
                <c:pt idx="4124">
                  <c:v>22.83</c:v>
                </c:pt>
                <c:pt idx="4125">
                  <c:v>22.83</c:v>
                </c:pt>
                <c:pt idx="4126">
                  <c:v>22.83</c:v>
                </c:pt>
                <c:pt idx="4127">
                  <c:v>22.83</c:v>
                </c:pt>
                <c:pt idx="4128">
                  <c:v>22.83</c:v>
                </c:pt>
                <c:pt idx="4129">
                  <c:v>22.83</c:v>
                </c:pt>
                <c:pt idx="4130">
                  <c:v>22.84</c:v>
                </c:pt>
                <c:pt idx="4131">
                  <c:v>22.84</c:v>
                </c:pt>
                <c:pt idx="4132">
                  <c:v>22.84</c:v>
                </c:pt>
                <c:pt idx="4133">
                  <c:v>22.84</c:v>
                </c:pt>
                <c:pt idx="4134">
                  <c:v>22.84</c:v>
                </c:pt>
                <c:pt idx="4135">
                  <c:v>22.84</c:v>
                </c:pt>
                <c:pt idx="4136">
                  <c:v>22.84</c:v>
                </c:pt>
                <c:pt idx="4137">
                  <c:v>22.84</c:v>
                </c:pt>
                <c:pt idx="4138">
                  <c:v>22.84</c:v>
                </c:pt>
                <c:pt idx="4139">
                  <c:v>22.84</c:v>
                </c:pt>
                <c:pt idx="4140">
                  <c:v>22.83</c:v>
                </c:pt>
                <c:pt idx="4141">
                  <c:v>22.83</c:v>
                </c:pt>
                <c:pt idx="4142">
                  <c:v>22.83</c:v>
                </c:pt>
                <c:pt idx="4143">
                  <c:v>22.83</c:v>
                </c:pt>
                <c:pt idx="4144">
                  <c:v>22.83</c:v>
                </c:pt>
                <c:pt idx="4145">
                  <c:v>22.83</c:v>
                </c:pt>
                <c:pt idx="4146">
                  <c:v>22.83</c:v>
                </c:pt>
                <c:pt idx="4147">
                  <c:v>22.83</c:v>
                </c:pt>
                <c:pt idx="4148">
                  <c:v>22.83</c:v>
                </c:pt>
                <c:pt idx="4149">
                  <c:v>22.83</c:v>
                </c:pt>
                <c:pt idx="4150">
                  <c:v>22.83</c:v>
                </c:pt>
                <c:pt idx="4151">
                  <c:v>22.83</c:v>
                </c:pt>
                <c:pt idx="4152">
                  <c:v>22.83</c:v>
                </c:pt>
                <c:pt idx="4153">
                  <c:v>22.83</c:v>
                </c:pt>
                <c:pt idx="4154">
                  <c:v>22.83</c:v>
                </c:pt>
                <c:pt idx="4155">
                  <c:v>22.83</c:v>
                </c:pt>
                <c:pt idx="4156">
                  <c:v>22.83</c:v>
                </c:pt>
                <c:pt idx="4157">
                  <c:v>22.83</c:v>
                </c:pt>
                <c:pt idx="4158">
                  <c:v>22.83</c:v>
                </c:pt>
                <c:pt idx="4159">
                  <c:v>22.83</c:v>
                </c:pt>
                <c:pt idx="4160">
                  <c:v>22.83</c:v>
                </c:pt>
                <c:pt idx="4161">
                  <c:v>22.83</c:v>
                </c:pt>
                <c:pt idx="4162">
                  <c:v>22.83</c:v>
                </c:pt>
                <c:pt idx="4163">
                  <c:v>22.83</c:v>
                </c:pt>
                <c:pt idx="4164">
                  <c:v>22.83</c:v>
                </c:pt>
                <c:pt idx="4165">
                  <c:v>22.83</c:v>
                </c:pt>
                <c:pt idx="4166">
                  <c:v>22.83</c:v>
                </c:pt>
                <c:pt idx="4167">
                  <c:v>22.83</c:v>
                </c:pt>
                <c:pt idx="4168">
                  <c:v>22.83</c:v>
                </c:pt>
                <c:pt idx="4169">
                  <c:v>22.83</c:v>
                </c:pt>
                <c:pt idx="4170">
                  <c:v>22.83</c:v>
                </c:pt>
                <c:pt idx="4171">
                  <c:v>22.83</c:v>
                </c:pt>
                <c:pt idx="4172">
                  <c:v>22.83</c:v>
                </c:pt>
                <c:pt idx="4173">
                  <c:v>22.83</c:v>
                </c:pt>
                <c:pt idx="4174">
                  <c:v>22.83</c:v>
                </c:pt>
                <c:pt idx="4175">
                  <c:v>22.83</c:v>
                </c:pt>
                <c:pt idx="4176">
                  <c:v>22.83</c:v>
                </c:pt>
                <c:pt idx="4177">
                  <c:v>22.83</c:v>
                </c:pt>
                <c:pt idx="4178">
                  <c:v>22.83</c:v>
                </c:pt>
                <c:pt idx="4179">
                  <c:v>22.83</c:v>
                </c:pt>
                <c:pt idx="4180">
                  <c:v>22.83</c:v>
                </c:pt>
                <c:pt idx="4181">
                  <c:v>22.82</c:v>
                </c:pt>
                <c:pt idx="4182">
                  <c:v>22.82</c:v>
                </c:pt>
                <c:pt idx="4183">
                  <c:v>22.82</c:v>
                </c:pt>
                <c:pt idx="4184">
                  <c:v>22.82</c:v>
                </c:pt>
                <c:pt idx="4185">
                  <c:v>22.82</c:v>
                </c:pt>
                <c:pt idx="4186">
                  <c:v>22.82</c:v>
                </c:pt>
                <c:pt idx="4187">
                  <c:v>22.82</c:v>
                </c:pt>
                <c:pt idx="4188">
                  <c:v>22.82</c:v>
                </c:pt>
                <c:pt idx="4189">
                  <c:v>22.82</c:v>
                </c:pt>
                <c:pt idx="4190">
                  <c:v>22.82</c:v>
                </c:pt>
                <c:pt idx="4191">
                  <c:v>22.82</c:v>
                </c:pt>
                <c:pt idx="4192">
                  <c:v>22.82</c:v>
                </c:pt>
                <c:pt idx="4193">
                  <c:v>22.82</c:v>
                </c:pt>
                <c:pt idx="4194">
                  <c:v>22.82</c:v>
                </c:pt>
                <c:pt idx="4195">
                  <c:v>22.81</c:v>
                </c:pt>
                <c:pt idx="4196">
                  <c:v>22.81</c:v>
                </c:pt>
                <c:pt idx="4197">
                  <c:v>22.81</c:v>
                </c:pt>
                <c:pt idx="4198">
                  <c:v>22.81</c:v>
                </c:pt>
                <c:pt idx="4199">
                  <c:v>22.81</c:v>
                </c:pt>
                <c:pt idx="4200">
                  <c:v>22.81</c:v>
                </c:pt>
                <c:pt idx="4201">
                  <c:v>22.81</c:v>
                </c:pt>
                <c:pt idx="4202">
                  <c:v>22.81</c:v>
                </c:pt>
                <c:pt idx="4203">
                  <c:v>22.81</c:v>
                </c:pt>
                <c:pt idx="4204">
                  <c:v>22.81</c:v>
                </c:pt>
                <c:pt idx="4205">
                  <c:v>22.81</c:v>
                </c:pt>
                <c:pt idx="4206">
                  <c:v>22.81</c:v>
                </c:pt>
                <c:pt idx="4207">
                  <c:v>22.81</c:v>
                </c:pt>
                <c:pt idx="4208">
                  <c:v>22.81</c:v>
                </c:pt>
                <c:pt idx="4209">
                  <c:v>22.81</c:v>
                </c:pt>
                <c:pt idx="4210">
                  <c:v>22.81</c:v>
                </c:pt>
                <c:pt idx="4211">
                  <c:v>22.81</c:v>
                </c:pt>
                <c:pt idx="4212">
                  <c:v>22.82</c:v>
                </c:pt>
                <c:pt idx="4213">
                  <c:v>22.82</c:v>
                </c:pt>
                <c:pt idx="4214">
                  <c:v>22.82</c:v>
                </c:pt>
                <c:pt idx="4215">
                  <c:v>22.82</c:v>
                </c:pt>
                <c:pt idx="4216">
                  <c:v>22.82</c:v>
                </c:pt>
                <c:pt idx="4217">
                  <c:v>22.82</c:v>
                </c:pt>
                <c:pt idx="4218">
                  <c:v>22.82</c:v>
                </c:pt>
                <c:pt idx="4219">
                  <c:v>22.82</c:v>
                </c:pt>
                <c:pt idx="4220">
                  <c:v>22.82</c:v>
                </c:pt>
                <c:pt idx="4221">
                  <c:v>22.82</c:v>
                </c:pt>
                <c:pt idx="4222">
                  <c:v>22.82</c:v>
                </c:pt>
                <c:pt idx="4223">
                  <c:v>22.82</c:v>
                </c:pt>
                <c:pt idx="4224">
                  <c:v>22.82</c:v>
                </c:pt>
                <c:pt idx="4225">
                  <c:v>22.82</c:v>
                </c:pt>
                <c:pt idx="4226">
                  <c:v>22.82</c:v>
                </c:pt>
                <c:pt idx="4227">
                  <c:v>22.82</c:v>
                </c:pt>
                <c:pt idx="4228">
                  <c:v>22.82</c:v>
                </c:pt>
                <c:pt idx="4229">
                  <c:v>22.82</c:v>
                </c:pt>
                <c:pt idx="4230">
                  <c:v>22.82</c:v>
                </c:pt>
                <c:pt idx="4231">
                  <c:v>22.82</c:v>
                </c:pt>
                <c:pt idx="4232">
                  <c:v>22.82</c:v>
                </c:pt>
                <c:pt idx="4233">
                  <c:v>22.82</c:v>
                </c:pt>
                <c:pt idx="4234">
                  <c:v>22.82</c:v>
                </c:pt>
                <c:pt idx="4235">
                  <c:v>22.82</c:v>
                </c:pt>
                <c:pt idx="4236">
                  <c:v>22.82</c:v>
                </c:pt>
                <c:pt idx="4237">
                  <c:v>22.82</c:v>
                </c:pt>
                <c:pt idx="4238">
                  <c:v>22.82</c:v>
                </c:pt>
                <c:pt idx="4239">
                  <c:v>22.82</c:v>
                </c:pt>
                <c:pt idx="4240">
                  <c:v>22.82</c:v>
                </c:pt>
                <c:pt idx="4241">
                  <c:v>22.82</c:v>
                </c:pt>
                <c:pt idx="4242">
                  <c:v>22.82</c:v>
                </c:pt>
                <c:pt idx="4243">
                  <c:v>22.82</c:v>
                </c:pt>
                <c:pt idx="4244">
                  <c:v>22.82</c:v>
                </c:pt>
                <c:pt idx="4245">
                  <c:v>22.82</c:v>
                </c:pt>
                <c:pt idx="4246">
                  <c:v>22.82</c:v>
                </c:pt>
                <c:pt idx="4247">
                  <c:v>22.82</c:v>
                </c:pt>
                <c:pt idx="4248">
                  <c:v>22.82</c:v>
                </c:pt>
                <c:pt idx="4249">
                  <c:v>22.82</c:v>
                </c:pt>
                <c:pt idx="4250">
                  <c:v>22.82</c:v>
                </c:pt>
                <c:pt idx="4251">
                  <c:v>22.82</c:v>
                </c:pt>
                <c:pt idx="4252">
                  <c:v>22.82</c:v>
                </c:pt>
                <c:pt idx="4253">
                  <c:v>22.82</c:v>
                </c:pt>
                <c:pt idx="4254">
                  <c:v>22.82</c:v>
                </c:pt>
                <c:pt idx="4255">
                  <c:v>22.82</c:v>
                </c:pt>
                <c:pt idx="4256">
                  <c:v>22.82</c:v>
                </c:pt>
                <c:pt idx="4257">
                  <c:v>22.82</c:v>
                </c:pt>
                <c:pt idx="4258">
                  <c:v>22.82</c:v>
                </c:pt>
                <c:pt idx="4259">
                  <c:v>22.82</c:v>
                </c:pt>
                <c:pt idx="4260">
                  <c:v>22.82</c:v>
                </c:pt>
                <c:pt idx="4261">
                  <c:v>22.81</c:v>
                </c:pt>
                <c:pt idx="4262">
                  <c:v>22.81</c:v>
                </c:pt>
                <c:pt idx="4263">
                  <c:v>22.81</c:v>
                </c:pt>
                <c:pt idx="4264">
                  <c:v>22.81</c:v>
                </c:pt>
                <c:pt idx="4265">
                  <c:v>22.81</c:v>
                </c:pt>
                <c:pt idx="4266">
                  <c:v>22.81</c:v>
                </c:pt>
                <c:pt idx="4267">
                  <c:v>22.8</c:v>
                </c:pt>
                <c:pt idx="4268">
                  <c:v>22.8</c:v>
                </c:pt>
                <c:pt idx="4269">
                  <c:v>22.8</c:v>
                </c:pt>
                <c:pt idx="4270">
                  <c:v>22.8</c:v>
                </c:pt>
                <c:pt idx="4271">
                  <c:v>22.8</c:v>
                </c:pt>
                <c:pt idx="4272">
                  <c:v>22.8</c:v>
                </c:pt>
                <c:pt idx="4273">
                  <c:v>22.79</c:v>
                </c:pt>
                <c:pt idx="4274">
                  <c:v>22.79</c:v>
                </c:pt>
                <c:pt idx="4275">
                  <c:v>22.79</c:v>
                </c:pt>
                <c:pt idx="4276">
                  <c:v>22.79</c:v>
                </c:pt>
                <c:pt idx="4277">
                  <c:v>22.79</c:v>
                </c:pt>
                <c:pt idx="4278">
                  <c:v>22.79</c:v>
                </c:pt>
                <c:pt idx="4279">
                  <c:v>22.79</c:v>
                </c:pt>
                <c:pt idx="4280">
                  <c:v>22.79</c:v>
                </c:pt>
                <c:pt idx="4281">
                  <c:v>22.79</c:v>
                </c:pt>
                <c:pt idx="4282">
                  <c:v>22.79</c:v>
                </c:pt>
                <c:pt idx="4283">
                  <c:v>22.79</c:v>
                </c:pt>
                <c:pt idx="4284">
                  <c:v>22.79</c:v>
                </c:pt>
                <c:pt idx="4285">
                  <c:v>22.79</c:v>
                </c:pt>
                <c:pt idx="4286">
                  <c:v>22.79</c:v>
                </c:pt>
                <c:pt idx="4287">
                  <c:v>22.79</c:v>
                </c:pt>
                <c:pt idx="4288">
                  <c:v>22.79</c:v>
                </c:pt>
                <c:pt idx="4289">
                  <c:v>22.78</c:v>
                </c:pt>
                <c:pt idx="4290">
                  <c:v>22.78</c:v>
                </c:pt>
                <c:pt idx="4291">
                  <c:v>22.78</c:v>
                </c:pt>
                <c:pt idx="4292">
                  <c:v>22.78</c:v>
                </c:pt>
                <c:pt idx="4293">
                  <c:v>22.78</c:v>
                </c:pt>
                <c:pt idx="4294">
                  <c:v>22.78</c:v>
                </c:pt>
                <c:pt idx="4295">
                  <c:v>22.78</c:v>
                </c:pt>
                <c:pt idx="4296">
                  <c:v>22.78</c:v>
                </c:pt>
                <c:pt idx="4297">
                  <c:v>22.78</c:v>
                </c:pt>
                <c:pt idx="4298">
                  <c:v>22.78</c:v>
                </c:pt>
                <c:pt idx="4299">
                  <c:v>22.78</c:v>
                </c:pt>
                <c:pt idx="4300">
                  <c:v>22.78</c:v>
                </c:pt>
                <c:pt idx="4301">
                  <c:v>22.78</c:v>
                </c:pt>
                <c:pt idx="4302">
                  <c:v>22.78</c:v>
                </c:pt>
                <c:pt idx="4303">
                  <c:v>22.78</c:v>
                </c:pt>
                <c:pt idx="4304">
                  <c:v>22.78</c:v>
                </c:pt>
                <c:pt idx="4305">
                  <c:v>22.78</c:v>
                </c:pt>
                <c:pt idx="4306">
                  <c:v>22.78</c:v>
                </c:pt>
                <c:pt idx="4307">
                  <c:v>22.78</c:v>
                </c:pt>
                <c:pt idx="4308">
                  <c:v>22.78</c:v>
                </c:pt>
                <c:pt idx="4309">
                  <c:v>22.78</c:v>
                </c:pt>
                <c:pt idx="4310">
                  <c:v>22.78</c:v>
                </c:pt>
                <c:pt idx="4311">
                  <c:v>22.78</c:v>
                </c:pt>
                <c:pt idx="4312">
                  <c:v>22.78</c:v>
                </c:pt>
                <c:pt idx="4313">
                  <c:v>22.79</c:v>
                </c:pt>
                <c:pt idx="4314">
                  <c:v>22.79</c:v>
                </c:pt>
                <c:pt idx="4315">
                  <c:v>22.79</c:v>
                </c:pt>
                <c:pt idx="4316">
                  <c:v>22.79</c:v>
                </c:pt>
                <c:pt idx="4317">
                  <c:v>22.79</c:v>
                </c:pt>
                <c:pt idx="4318">
                  <c:v>22.79</c:v>
                </c:pt>
                <c:pt idx="4319">
                  <c:v>22.79</c:v>
                </c:pt>
                <c:pt idx="4320">
                  <c:v>22.79</c:v>
                </c:pt>
                <c:pt idx="4321">
                  <c:v>22.79</c:v>
                </c:pt>
                <c:pt idx="4322">
                  <c:v>22.79</c:v>
                </c:pt>
                <c:pt idx="4323">
                  <c:v>22.79</c:v>
                </c:pt>
                <c:pt idx="4324">
                  <c:v>22.79</c:v>
                </c:pt>
                <c:pt idx="4325">
                  <c:v>22.79</c:v>
                </c:pt>
                <c:pt idx="4326">
                  <c:v>22.78</c:v>
                </c:pt>
                <c:pt idx="4327">
                  <c:v>22.79</c:v>
                </c:pt>
                <c:pt idx="4328">
                  <c:v>22.78</c:v>
                </c:pt>
                <c:pt idx="4329">
                  <c:v>22.79</c:v>
                </c:pt>
                <c:pt idx="4330">
                  <c:v>22.78</c:v>
                </c:pt>
                <c:pt idx="4331">
                  <c:v>22.78</c:v>
                </c:pt>
                <c:pt idx="4332">
                  <c:v>22.78</c:v>
                </c:pt>
                <c:pt idx="4333">
                  <c:v>22.78</c:v>
                </c:pt>
                <c:pt idx="4334">
                  <c:v>22.78</c:v>
                </c:pt>
                <c:pt idx="4335">
                  <c:v>22.78</c:v>
                </c:pt>
                <c:pt idx="4336">
                  <c:v>22.78</c:v>
                </c:pt>
                <c:pt idx="4337">
                  <c:v>22.77</c:v>
                </c:pt>
                <c:pt idx="4338">
                  <c:v>22.77</c:v>
                </c:pt>
                <c:pt idx="4339">
                  <c:v>22.77</c:v>
                </c:pt>
                <c:pt idx="4340">
                  <c:v>22.77</c:v>
                </c:pt>
                <c:pt idx="4341">
                  <c:v>22.77</c:v>
                </c:pt>
                <c:pt idx="4342">
                  <c:v>22.77</c:v>
                </c:pt>
                <c:pt idx="4343">
                  <c:v>22.77</c:v>
                </c:pt>
                <c:pt idx="4344">
                  <c:v>22.77</c:v>
                </c:pt>
                <c:pt idx="4345">
                  <c:v>22.77</c:v>
                </c:pt>
                <c:pt idx="4346">
                  <c:v>22.77</c:v>
                </c:pt>
                <c:pt idx="4347">
                  <c:v>22.77</c:v>
                </c:pt>
                <c:pt idx="4348">
                  <c:v>22.77</c:v>
                </c:pt>
                <c:pt idx="4349">
                  <c:v>22.77</c:v>
                </c:pt>
                <c:pt idx="4350">
                  <c:v>22.77</c:v>
                </c:pt>
                <c:pt idx="4351">
                  <c:v>22.77</c:v>
                </c:pt>
                <c:pt idx="4352">
                  <c:v>22.77</c:v>
                </c:pt>
                <c:pt idx="4353">
                  <c:v>22.77</c:v>
                </c:pt>
                <c:pt idx="4354">
                  <c:v>22.76</c:v>
                </c:pt>
                <c:pt idx="4355">
                  <c:v>22.76</c:v>
                </c:pt>
                <c:pt idx="4356">
                  <c:v>22.76</c:v>
                </c:pt>
                <c:pt idx="4357">
                  <c:v>22.76</c:v>
                </c:pt>
                <c:pt idx="4358">
                  <c:v>22.76</c:v>
                </c:pt>
                <c:pt idx="4359">
                  <c:v>22.76</c:v>
                </c:pt>
                <c:pt idx="4360">
                  <c:v>22.76</c:v>
                </c:pt>
                <c:pt idx="4361">
                  <c:v>22.76</c:v>
                </c:pt>
                <c:pt idx="4362">
                  <c:v>22.76</c:v>
                </c:pt>
                <c:pt idx="4363">
                  <c:v>22.76</c:v>
                </c:pt>
                <c:pt idx="4364">
                  <c:v>22.76</c:v>
                </c:pt>
                <c:pt idx="4365">
                  <c:v>22.76</c:v>
                </c:pt>
                <c:pt idx="4366">
                  <c:v>22.76</c:v>
                </c:pt>
                <c:pt idx="4367">
                  <c:v>22.76</c:v>
                </c:pt>
                <c:pt idx="4368">
                  <c:v>22.76</c:v>
                </c:pt>
                <c:pt idx="4369">
                  <c:v>22.76</c:v>
                </c:pt>
                <c:pt idx="4370">
                  <c:v>22.75</c:v>
                </c:pt>
                <c:pt idx="4371">
                  <c:v>22.75</c:v>
                </c:pt>
                <c:pt idx="4372">
                  <c:v>22.75</c:v>
                </c:pt>
                <c:pt idx="4373">
                  <c:v>22.75</c:v>
                </c:pt>
                <c:pt idx="4374">
                  <c:v>22.75</c:v>
                </c:pt>
                <c:pt idx="4375">
                  <c:v>22.75</c:v>
                </c:pt>
                <c:pt idx="4376">
                  <c:v>22.75</c:v>
                </c:pt>
                <c:pt idx="4377">
                  <c:v>22.75</c:v>
                </c:pt>
                <c:pt idx="4378">
                  <c:v>22.75</c:v>
                </c:pt>
                <c:pt idx="4379">
                  <c:v>22.75</c:v>
                </c:pt>
                <c:pt idx="4380">
                  <c:v>22.75</c:v>
                </c:pt>
                <c:pt idx="4381">
                  <c:v>22.75</c:v>
                </c:pt>
                <c:pt idx="4382">
                  <c:v>22.75</c:v>
                </c:pt>
                <c:pt idx="4383">
                  <c:v>22.75</c:v>
                </c:pt>
                <c:pt idx="4384">
                  <c:v>22.75</c:v>
                </c:pt>
                <c:pt idx="4385">
                  <c:v>22.75</c:v>
                </c:pt>
                <c:pt idx="4386">
                  <c:v>22.75</c:v>
                </c:pt>
                <c:pt idx="4387">
                  <c:v>22.75</c:v>
                </c:pt>
                <c:pt idx="4388">
                  <c:v>22.75</c:v>
                </c:pt>
                <c:pt idx="4389">
                  <c:v>22.75</c:v>
                </c:pt>
                <c:pt idx="4390">
                  <c:v>22.75</c:v>
                </c:pt>
                <c:pt idx="4391">
                  <c:v>22.75</c:v>
                </c:pt>
                <c:pt idx="4392">
                  <c:v>22.75</c:v>
                </c:pt>
                <c:pt idx="4393">
                  <c:v>22.75</c:v>
                </c:pt>
                <c:pt idx="4394">
                  <c:v>22.75</c:v>
                </c:pt>
                <c:pt idx="4395">
                  <c:v>22.74</c:v>
                </c:pt>
                <c:pt idx="4396">
                  <c:v>22.74</c:v>
                </c:pt>
                <c:pt idx="4397">
                  <c:v>22.74</c:v>
                </c:pt>
                <c:pt idx="4398">
                  <c:v>22.74</c:v>
                </c:pt>
                <c:pt idx="4399">
                  <c:v>22.74</c:v>
                </c:pt>
                <c:pt idx="4400">
                  <c:v>22.74</c:v>
                </c:pt>
                <c:pt idx="4401">
                  <c:v>22.74</c:v>
                </c:pt>
                <c:pt idx="4402">
                  <c:v>22.74</c:v>
                </c:pt>
                <c:pt idx="4403">
                  <c:v>22.74</c:v>
                </c:pt>
                <c:pt idx="4404">
                  <c:v>22.74</c:v>
                </c:pt>
                <c:pt idx="4405">
                  <c:v>22.74</c:v>
                </c:pt>
                <c:pt idx="4406">
                  <c:v>22.74</c:v>
                </c:pt>
                <c:pt idx="4407">
                  <c:v>22.74</c:v>
                </c:pt>
                <c:pt idx="4408">
                  <c:v>22.74</c:v>
                </c:pt>
                <c:pt idx="4409">
                  <c:v>22.74</c:v>
                </c:pt>
                <c:pt idx="4410">
                  <c:v>22.73</c:v>
                </c:pt>
                <c:pt idx="4411">
                  <c:v>22.73</c:v>
                </c:pt>
                <c:pt idx="4412">
                  <c:v>22.73</c:v>
                </c:pt>
                <c:pt idx="4413">
                  <c:v>22.73</c:v>
                </c:pt>
                <c:pt idx="4414">
                  <c:v>22.73</c:v>
                </c:pt>
                <c:pt idx="4415">
                  <c:v>22.73</c:v>
                </c:pt>
                <c:pt idx="4416">
                  <c:v>22.73</c:v>
                </c:pt>
                <c:pt idx="4417">
                  <c:v>22.73</c:v>
                </c:pt>
                <c:pt idx="4418">
                  <c:v>22.73</c:v>
                </c:pt>
                <c:pt idx="4419">
                  <c:v>22.73</c:v>
                </c:pt>
                <c:pt idx="4420">
                  <c:v>22.73</c:v>
                </c:pt>
                <c:pt idx="4421">
                  <c:v>22.73</c:v>
                </c:pt>
                <c:pt idx="4422">
                  <c:v>22.73</c:v>
                </c:pt>
                <c:pt idx="4423">
                  <c:v>22.73</c:v>
                </c:pt>
                <c:pt idx="4424">
                  <c:v>22.73</c:v>
                </c:pt>
                <c:pt idx="4425">
                  <c:v>22.73</c:v>
                </c:pt>
                <c:pt idx="4426">
                  <c:v>22.73</c:v>
                </c:pt>
                <c:pt idx="4427">
                  <c:v>22.73</c:v>
                </c:pt>
                <c:pt idx="4428">
                  <c:v>22.73</c:v>
                </c:pt>
                <c:pt idx="4429">
                  <c:v>22.73</c:v>
                </c:pt>
                <c:pt idx="4430">
                  <c:v>22.73</c:v>
                </c:pt>
                <c:pt idx="4431">
                  <c:v>22.73</c:v>
                </c:pt>
                <c:pt idx="4432">
                  <c:v>22.73</c:v>
                </c:pt>
                <c:pt idx="4433">
                  <c:v>22.73</c:v>
                </c:pt>
                <c:pt idx="4434">
                  <c:v>22.73</c:v>
                </c:pt>
                <c:pt idx="4435">
                  <c:v>22.73</c:v>
                </c:pt>
                <c:pt idx="4436">
                  <c:v>22.73</c:v>
                </c:pt>
                <c:pt idx="4437">
                  <c:v>22.73</c:v>
                </c:pt>
                <c:pt idx="4438">
                  <c:v>22.73</c:v>
                </c:pt>
                <c:pt idx="4439">
                  <c:v>22.73</c:v>
                </c:pt>
                <c:pt idx="4440">
                  <c:v>22.73</c:v>
                </c:pt>
                <c:pt idx="4441">
                  <c:v>22.73</c:v>
                </c:pt>
                <c:pt idx="4442">
                  <c:v>22.73</c:v>
                </c:pt>
                <c:pt idx="4443">
                  <c:v>22.73</c:v>
                </c:pt>
                <c:pt idx="4444">
                  <c:v>22.73</c:v>
                </c:pt>
                <c:pt idx="4445">
                  <c:v>22.73</c:v>
                </c:pt>
                <c:pt idx="4446">
                  <c:v>22.73</c:v>
                </c:pt>
                <c:pt idx="4447">
                  <c:v>22.73</c:v>
                </c:pt>
                <c:pt idx="4448">
                  <c:v>22.73</c:v>
                </c:pt>
                <c:pt idx="4449">
                  <c:v>22.73</c:v>
                </c:pt>
                <c:pt idx="4450">
                  <c:v>22.73</c:v>
                </c:pt>
                <c:pt idx="4451">
                  <c:v>22.73</c:v>
                </c:pt>
                <c:pt idx="4452">
                  <c:v>22.73</c:v>
                </c:pt>
                <c:pt idx="4453">
                  <c:v>22.73</c:v>
                </c:pt>
                <c:pt idx="4454">
                  <c:v>22.73</c:v>
                </c:pt>
                <c:pt idx="4455">
                  <c:v>22.73</c:v>
                </c:pt>
                <c:pt idx="4456">
                  <c:v>22.73</c:v>
                </c:pt>
                <c:pt idx="4457">
                  <c:v>22.73</c:v>
                </c:pt>
                <c:pt idx="4458">
                  <c:v>22.73</c:v>
                </c:pt>
                <c:pt idx="4459">
                  <c:v>22.73</c:v>
                </c:pt>
                <c:pt idx="4460">
                  <c:v>22.73</c:v>
                </c:pt>
                <c:pt idx="4461">
                  <c:v>22.73</c:v>
                </c:pt>
                <c:pt idx="4462">
                  <c:v>22.73</c:v>
                </c:pt>
                <c:pt idx="4463">
                  <c:v>22.73</c:v>
                </c:pt>
                <c:pt idx="4464">
                  <c:v>22.73</c:v>
                </c:pt>
                <c:pt idx="4465">
                  <c:v>22.73</c:v>
                </c:pt>
                <c:pt idx="4466">
                  <c:v>22.73</c:v>
                </c:pt>
                <c:pt idx="4467">
                  <c:v>22.73</c:v>
                </c:pt>
                <c:pt idx="4468">
                  <c:v>22.73</c:v>
                </c:pt>
                <c:pt idx="4469">
                  <c:v>22.73</c:v>
                </c:pt>
                <c:pt idx="4470">
                  <c:v>22.73</c:v>
                </c:pt>
                <c:pt idx="4471">
                  <c:v>22.73</c:v>
                </c:pt>
                <c:pt idx="4472">
                  <c:v>22.73</c:v>
                </c:pt>
                <c:pt idx="4473">
                  <c:v>22.73</c:v>
                </c:pt>
                <c:pt idx="4474">
                  <c:v>22.73</c:v>
                </c:pt>
                <c:pt idx="4475">
                  <c:v>22.73</c:v>
                </c:pt>
                <c:pt idx="4476">
                  <c:v>22.74</c:v>
                </c:pt>
                <c:pt idx="4477">
                  <c:v>22.74</c:v>
                </c:pt>
                <c:pt idx="4478">
                  <c:v>22.74</c:v>
                </c:pt>
                <c:pt idx="4479">
                  <c:v>22.74</c:v>
                </c:pt>
                <c:pt idx="4480">
                  <c:v>22.74</c:v>
                </c:pt>
                <c:pt idx="4481">
                  <c:v>22.74</c:v>
                </c:pt>
                <c:pt idx="4482">
                  <c:v>22.74</c:v>
                </c:pt>
                <c:pt idx="4483">
                  <c:v>22.74</c:v>
                </c:pt>
                <c:pt idx="4484">
                  <c:v>22.74</c:v>
                </c:pt>
                <c:pt idx="4485">
                  <c:v>22.74</c:v>
                </c:pt>
                <c:pt idx="4486">
                  <c:v>22.74</c:v>
                </c:pt>
                <c:pt idx="4487">
                  <c:v>22.74</c:v>
                </c:pt>
                <c:pt idx="4488">
                  <c:v>22.74</c:v>
                </c:pt>
                <c:pt idx="4489">
                  <c:v>22.74</c:v>
                </c:pt>
                <c:pt idx="4490">
                  <c:v>22.74</c:v>
                </c:pt>
                <c:pt idx="4491">
                  <c:v>22.74</c:v>
                </c:pt>
                <c:pt idx="4492">
                  <c:v>22.74</c:v>
                </c:pt>
                <c:pt idx="4493">
                  <c:v>22.74</c:v>
                </c:pt>
                <c:pt idx="4494">
                  <c:v>22.74</c:v>
                </c:pt>
                <c:pt idx="4495">
                  <c:v>22.74</c:v>
                </c:pt>
                <c:pt idx="4496">
                  <c:v>22.74</c:v>
                </c:pt>
                <c:pt idx="4497">
                  <c:v>22.74</c:v>
                </c:pt>
                <c:pt idx="4498">
                  <c:v>22.74</c:v>
                </c:pt>
                <c:pt idx="4499">
                  <c:v>22.74</c:v>
                </c:pt>
                <c:pt idx="4500">
                  <c:v>22.74</c:v>
                </c:pt>
                <c:pt idx="4501">
                  <c:v>22.74</c:v>
                </c:pt>
                <c:pt idx="4502">
                  <c:v>22.73</c:v>
                </c:pt>
                <c:pt idx="4503">
                  <c:v>22.73</c:v>
                </c:pt>
                <c:pt idx="4504">
                  <c:v>22.73</c:v>
                </c:pt>
                <c:pt idx="4505">
                  <c:v>22.73</c:v>
                </c:pt>
                <c:pt idx="4506">
                  <c:v>22.73</c:v>
                </c:pt>
                <c:pt idx="4507">
                  <c:v>22.73</c:v>
                </c:pt>
                <c:pt idx="4508">
                  <c:v>22.73</c:v>
                </c:pt>
                <c:pt idx="4509">
                  <c:v>22.73</c:v>
                </c:pt>
                <c:pt idx="4510">
                  <c:v>22.73</c:v>
                </c:pt>
                <c:pt idx="4511">
                  <c:v>22.73</c:v>
                </c:pt>
                <c:pt idx="4512">
                  <c:v>22.73</c:v>
                </c:pt>
                <c:pt idx="4513">
                  <c:v>22.73</c:v>
                </c:pt>
                <c:pt idx="4514">
                  <c:v>22.73</c:v>
                </c:pt>
                <c:pt idx="4515">
                  <c:v>22.73</c:v>
                </c:pt>
                <c:pt idx="4516">
                  <c:v>22.73</c:v>
                </c:pt>
                <c:pt idx="4517">
                  <c:v>22.73</c:v>
                </c:pt>
                <c:pt idx="4518">
                  <c:v>22.73</c:v>
                </c:pt>
                <c:pt idx="4519">
                  <c:v>22.73</c:v>
                </c:pt>
                <c:pt idx="4520">
                  <c:v>22.73</c:v>
                </c:pt>
                <c:pt idx="4521">
                  <c:v>22.73</c:v>
                </c:pt>
                <c:pt idx="4522">
                  <c:v>22.73</c:v>
                </c:pt>
                <c:pt idx="4523">
                  <c:v>22.72</c:v>
                </c:pt>
                <c:pt idx="4524">
                  <c:v>22.72</c:v>
                </c:pt>
                <c:pt idx="4525">
                  <c:v>22.72</c:v>
                </c:pt>
                <c:pt idx="4526">
                  <c:v>22.72</c:v>
                </c:pt>
                <c:pt idx="4527">
                  <c:v>22.72</c:v>
                </c:pt>
                <c:pt idx="4528">
                  <c:v>22.72</c:v>
                </c:pt>
                <c:pt idx="4529">
                  <c:v>22.72</c:v>
                </c:pt>
                <c:pt idx="4530">
                  <c:v>22.72</c:v>
                </c:pt>
                <c:pt idx="4531">
                  <c:v>22.72</c:v>
                </c:pt>
                <c:pt idx="4532">
                  <c:v>22.72</c:v>
                </c:pt>
                <c:pt idx="4533">
                  <c:v>22.72</c:v>
                </c:pt>
                <c:pt idx="4534">
                  <c:v>22.72</c:v>
                </c:pt>
                <c:pt idx="4535">
                  <c:v>22.72</c:v>
                </c:pt>
                <c:pt idx="4536">
                  <c:v>22.72</c:v>
                </c:pt>
                <c:pt idx="4537">
                  <c:v>22.72</c:v>
                </c:pt>
                <c:pt idx="4538">
                  <c:v>22.72</c:v>
                </c:pt>
                <c:pt idx="4539">
                  <c:v>22.72</c:v>
                </c:pt>
                <c:pt idx="4540">
                  <c:v>22.72</c:v>
                </c:pt>
                <c:pt idx="4541">
                  <c:v>22.72</c:v>
                </c:pt>
                <c:pt idx="4542">
                  <c:v>22.72</c:v>
                </c:pt>
                <c:pt idx="4543">
                  <c:v>22.72</c:v>
                </c:pt>
                <c:pt idx="4544">
                  <c:v>22.72</c:v>
                </c:pt>
                <c:pt idx="4545">
                  <c:v>22.71</c:v>
                </c:pt>
                <c:pt idx="4546">
                  <c:v>22.71</c:v>
                </c:pt>
                <c:pt idx="4547">
                  <c:v>22.71</c:v>
                </c:pt>
                <c:pt idx="4548">
                  <c:v>22.71</c:v>
                </c:pt>
                <c:pt idx="4549">
                  <c:v>22.71</c:v>
                </c:pt>
                <c:pt idx="4550">
                  <c:v>22.71</c:v>
                </c:pt>
                <c:pt idx="4551">
                  <c:v>22.71</c:v>
                </c:pt>
                <c:pt idx="4552">
                  <c:v>22.71</c:v>
                </c:pt>
                <c:pt idx="4553">
                  <c:v>22.71</c:v>
                </c:pt>
                <c:pt idx="4554">
                  <c:v>22.71</c:v>
                </c:pt>
                <c:pt idx="4555">
                  <c:v>22.71</c:v>
                </c:pt>
                <c:pt idx="4556">
                  <c:v>22.71</c:v>
                </c:pt>
                <c:pt idx="4557">
                  <c:v>22.71</c:v>
                </c:pt>
                <c:pt idx="4558">
                  <c:v>22.71</c:v>
                </c:pt>
                <c:pt idx="4559">
                  <c:v>22.71</c:v>
                </c:pt>
                <c:pt idx="4560">
                  <c:v>22.71</c:v>
                </c:pt>
                <c:pt idx="4561">
                  <c:v>22.71</c:v>
                </c:pt>
                <c:pt idx="4562">
                  <c:v>22.7</c:v>
                </c:pt>
                <c:pt idx="4563">
                  <c:v>22.7</c:v>
                </c:pt>
                <c:pt idx="4564">
                  <c:v>22.7</c:v>
                </c:pt>
                <c:pt idx="4565">
                  <c:v>22.7</c:v>
                </c:pt>
                <c:pt idx="4566">
                  <c:v>22.7</c:v>
                </c:pt>
                <c:pt idx="4567">
                  <c:v>22.7</c:v>
                </c:pt>
                <c:pt idx="4568">
                  <c:v>22.7</c:v>
                </c:pt>
                <c:pt idx="4569">
                  <c:v>22.69</c:v>
                </c:pt>
                <c:pt idx="4570">
                  <c:v>22.69</c:v>
                </c:pt>
                <c:pt idx="4571">
                  <c:v>22.69</c:v>
                </c:pt>
                <c:pt idx="4572">
                  <c:v>22.69</c:v>
                </c:pt>
                <c:pt idx="4573">
                  <c:v>22.69</c:v>
                </c:pt>
                <c:pt idx="4574">
                  <c:v>22.69</c:v>
                </c:pt>
                <c:pt idx="4575">
                  <c:v>22.69</c:v>
                </c:pt>
                <c:pt idx="4576">
                  <c:v>22.69</c:v>
                </c:pt>
                <c:pt idx="4577">
                  <c:v>22.69</c:v>
                </c:pt>
                <c:pt idx="4578">
                  <c:v>22.69</c:v>
                </c:pt>
                <c:pt idx="4579">
                  <c:v>22.69</c:v>
                </c:pt>
                <c:pt idx="4580">
                  <c:v>22.69</c:v>
                </c:pt>
                <c:pt idx="4581">
                  <c:v>22.69</c:v>
                </c:pt>
                <c:pt idx="4582">
                  <c:v>22.69</c:v>
                </c:pt>
                <c:pt idx="4583">
                  <c:v>22.69</c:v>
                </c:pt>
                <c:pt idx="4584">
                  <c:v>22.69</c:v>
                </c:pt>
                <c:pt idx="4585">
                  <c:v>22.69</c:v>
                </c:pt>
                <c:pt idx="4586">
                  <c:v>22.69</c:v>
                </c:pt>
                <c:pt idx="4587">
                  <c:v>22.69</c:v>
                </c:pt>
                <c:pt idx="4588">
                  <c:v>22.69</c:v>
                </c:pt>
                <c:pt idx="4589">
                  <c:v>22.69</c:v>
                </c:pt>
                <c:pt idx="4590">
                  <c:v>22.69</c:v>
                </c:pt>
                <c:pt idx="4591">
                  <c:v>22.69</c:v>
                </c:pt>
                <c:pt idx="4592">
                  <c:v>22.69</c:v>
                </c:pt>
                <c:pt idx="4593">
                  <c:v>22.69</c:v>
                </c:pt>
                <c:pt idx="4594">
                  <c:v>22.69</c:v>
                </c:pt>
                <c:pt idx="4595">
                  <c:v>22.69</c:v>
                </c:pt>
                <c:pt idx="4596">
                  <c:v>22.69</c:v>
                </c:pt>
                <c:pt idx="4597">
                  <c:v>22.69</c:v>
                </c:pt>
                <c:pt idx="4598">
                  <c:v>22.69</c:v>
                </c:pt>
                <c:pt idx="4599">
                  <c:v>22.69</c:v>
                </c:pt>
                <c:pt idx="4600">
                  <c:v>22.69</c:v>
                </c:pt>
                <c:pt idx="4601">
                  <c:v>22.69</c:v>
                </c:pt>
                <c:pt idx="4602">
                  <c:v>22.69</c:v>
                </c:pt>
                <c:pt idx="4603">
                  <c:v>22.7</c:v>
                </c:pt>
                <c:pt idx="4604">
                  <c:v>22.7</c:v>
                </c:pt>
                <c:pt idx="4605">
                  <c:v>22.7</c:v>
                </c:pt>
                <c:pt idx="4606">
                  <c:v>22.7</c:v>
                </c:pt>
                <c:pt idx="4607">
                  <c:v>22.7</c:v>
                </c:pt>
                <c:pt idx="4608">
                  <c:v>22.7</c:v>
                </c:pt>
                <c:pt idx="4609">
                  <c:v>22.7</c:v>
                </c:pt>
                <c:pt idx="4610">
                  <c:v>22.7</c:v>
                </c:pt>
                <c:pt idx="4611">
                  <c:v>22.7</c:v>
                </c:pt>
                <c:pt idx="4612">
                  <c:v>22.7</c:v>
                </c:pt>
                <c:pt idx="4613">
                  <c:v>22.7</c:v>
                </c:pt>
                <c:pt idx="4614">
                  <c:v>22.7</c:v>
                </c:pt>
                <c:pt idx="4615">
                  <c:v>22.7</c:v>
                </c:pt>
                <c:pt idx="4616">
                  <c:v>22.7</c:v>
                </c:pt>
                <c:pt idx="4617">
                  <c:v>22.7</c:v>
                </c:pt>
                <c:pt idx="4618">
                  <c:v>22.7</c:v>
                </c:pt>
                <c:pt idx="4619">
                  <c:v>22.7</c:v>
                </c:pt>
                <c:pt idx="4620">
                  <c:v>22.69</c:v>
                </c:pt>
                <c:pt idx="4621">
                  <c:v>22.69</c:v>
                </c:pt>
                <c:pt idx="4622">
                  <c:v>22.69</c:v>
                </c:pt>
                <c:pt idx="4623">
                  <c:v>22.69</c:v>
                </c:pt>
                <c:pt idx="4624">
                  <c:v>22.69</c:v>
                </c:pt>
                <c:pt idx="4625">
                  <c:v>22.69</c:v>
                </c:pt>
                <c:pt idx="4626">
                  <c:v>22.69</c:v>
                </c:pt>
                <c:pt idx="4627">
                  <c:v>22.69</c:v>
                </c:pt>
                <c:pt idx="4628">
                  <c:v>22.69</c:v>
                </c:pt>
                <c:pt idx="4629">
                  <c:v>22.68</c:v>
                </c:pt>
                <c:pt idx="4630">
                  <c:v>22.68</c:v>
                </c:pt>
                <c:pt idx="4631">
                  <c:v>22.68</c:v>
                </c:pt>
                <c:pt idx="4632">
                  <c:v>22.68</c:v>
                </c:pt>
                <c:pt idx="4633">
                  <c:v>22.68</c:v>
                </c:pt>
                <c:pt idx="4634">
                  <c:v>22.68</c:v>
                </c:pt>
                <c:pt idx="4635">
                  <c:v>22.68</c:v>
                </c:pt>
                <c:pt idx="4636">
                  <c:v>22.68</c:v>
                </c:pt>
                <c:pt idx="4637">
                  <c:v>22.68</c:v>
                </c:pt>
                <c:pt idx="4638">
                  <c:v>22.68</c:v>
                </c:pt>
                <c:pt idx="4639">
                  <c:v>22.68</c:v>
                </c:pt>
                <c:pt idx="4640">
                  <c:v>22.68</c:v>
                </c:pt>
                <c:pt idx="4641">
                  <c:v>22.68</c:v>
                </c:pt>
                <c:pt idx="4642">
                  <c:v>22.68</c:v>
                </c:pt>
                <c:pt idx="4643">
                  <c:v>22.68</c:v>
                </c:pt>
                <c:pt idx="4644">
                  <c:v>22.68</c:v>
                </c:pt>
                <c:pt idx="4645">
                  <c:v>22.68</c:v>
                </c:pt>
                <c:pt idx="4646">
                  <c:v>22.67</c:v>
                </c:pt>
                <c:pt idx="4647">
                  <c:v>22.67</c:v>
                </c:pt>
                <c:pt idx="4648">
                  <c:v>22.67</c:v>
                </c:pt>
                <c:pt idx="4649">
                  <c:v>22.67</c:v>
                </c:pt>
                <c:pt idx="4650">
                  <c:v>22.67</c:v>
                </c:pt>
                <c:pt idx="4651">
                  <c:v>22.67</c:v>
                </c:pt>
                <c:pt idx="4652">
                  <c:v>22.67</c:v>
                </c:pt>
                <c:pt idx="4653">
                  <c:v>22.68</c:v>
                </c:pt>
                <c:pt idx="4654">
                  <c:v>22.68</c:v>
                </c:pt>
                <c:pt idx="4655">
                  <c:v>22.68</c:v>
                </c:pt>
                <c:pt idx="4656">
                  <c:v>22.68</c:v>
                </c:pt>
                <c:pt idx="4657">
                  <c:v>22.68</c:v>
                </c:pt>
                <c:pt idx="4658">
                  <c:v>22.68</c:v>
                </c:pt>
                <c:pt idx="4659">
                  <c:v>22.68</c:v>
                </c:pt>
                <c:pt idx="4660">
                  <c:v>22.68</c:v>
                </c:pt>
                <c:pt idx="4661">
                  <c:v>22.67</c:v>
                </c:pt>
                <c:pt idx="4662">
                  <c:v>22.67</c:v>
                </c:pt>
                <c:pt idx="4663">
                  <c:v>22.67</c:v>
                </c:pt>
                <c:pt idx="4664">
                  <c:v>22.67</c:v>
                </c:pt>
                <c:pt idx="4665">
                  <c:v>22.67</c:v>
                </c:pt>
                <c:pt idx="4666">
                  <c:v>22.67</c:v>
                </c:pt>
                <c:pt idx="4667">
                  <c:v>22.67</c:v>
                </c:pt>
                <c:pt idx="4668">
                  <c:v>22.67</c:v>
                </c:pt>
                <c:pt idx="4669">
                  <c:v>22.66</c:v>
                </c:pt>
                <c:pt idx="4670">
                  <c:v>22.66</c:v>
                </c:pt>
                <c:pt idx="4671">
                  <c:v>22.66</c:v>
                </c:pt>
                <c:pt idx="4672">
                  <c:v>22.67</c:v>
                </c:pt>
                <c:pt idx="4673">
                  <c:v>22.67</c:v>
                </c:pt>
                <c:pt idx="4674">
                  <c:v>22.67</c:v>
                </c:pt>
                <c:pt idx="4675">
                  <c:v>22.66</c:v>
                </c:pt>
                <c:pt idx="4676">
                  <c:v>22.67</c:v>
                </c:pt>
                <c:pt idx="4677">
                  <c:v>22.66</c:v>
                </c:pt>
                <c:pt idx="4678">
                  <c:v>22.66</c:v>
                </c:pt>
                <c:pt idx="4679">
                  <c:v>22.66</c:v>
                </c:pt>
                <c:pt idx="4680">
                  <c:v>22.67</c:v>
                </c:pt>
                <c:pt idx="4681">
                  <c:v>22.67</c:v>
                </c:pt>
                <c:pt idx="4682">
                  <c:v>22.67</c:v>
                </c:pt>
                <c:pt idx="4683">
                  <c:v>22.67</c:v>
                </c:pt>
                <c:pt idx="4684">
                  <c:v>22.67</c:v>
                </c:pt>
                <c:pt idx="4685">
                  <c:v>22.67</c:v>
                </c:pt>
                <c:pt idx="4686">
                  <c:v>22.67</c:v>
                </c:pt>
                <c:pt idx="4687">
                  <c:v>22.67</c:v>
                </c:pt>
                <c:pt idx="4688">
                  <c:v>22.67</c:v>
                </c:pt>
                <c:pt idx="4689">
                  <c:v>22.67</c:v>
                </c:pt>
                <c:pt idx="4690">
                  <c:v>22.67</c:v>
                </c:pt>
                <c:pt idx="4691">
                  <c:v>22.67</c:v>
                </c:pt>
                <c:pt idx="4692">
                  <c:v>22.67</c:v>
                </c:pt>
                <c:pt idx="4693">
                  <c:v>22.67</c:v>
                </c:pt>
                <c:pt idx="4694">
                  <c:v>22.67</c:v>
                </c:pt>
                <c:pt idx="4695">
                  <c:v>22.67</c:v>
                </c:pt>
                <c:pt idx="4696">
                  <c:v>22.67</c:v>
                </c:pt>
                <c:pt idx="4697">
                  <c:v>22.66</c:v>
                </c:pt>
                <c:pt idx="4698">
                  <c:v>22.66</c:v>
                </c:pt>
                <c:pt idx="4699">
                  <c:v>22.66</c:v>
                </c:pt>
                <c:pt idx="4700">
                  <c:v>22.66</c:v>
                </c:pt>
                <c:pt idx="4701">
                  <c:v>22.66</c:v>
                </c:pt>
                <c:pt idx="4702">
                  <c:v>22.66</c:v>
                </c:pt>
                <c:pt idx="4703">
                  <c:v>22.66</c:v>
                </c:pt>
                <c:pt idx="4704">
                  <c:v>22.66</c:v>
                </c:pt>
                <c:pt idx="4705">
                  <c:v>22.66</c:v>
                </c:pt>
                <c:pt idx="4706">
                  <c:v>22.66</c:v>
                </c:pt>
                <c:pt idx="4707">
                  <c:v>22.66</c:v>
                </c:pt>
                <c:pt idx="4708">
                  <c:v>22.66</c:v>
                </c:pt>
                <c:pt idx="4709">
                  <c:v>22.65</c:v>
                </c:pt>
                <c:pt idx="4710">
                  <c:v>22.65</c:v>
                </c:pt>
                <c:pt idx="4711">
                  <c:v>22.65</c:v>
                </c:pt>
                <c:pt idx="4712">
                  <c:v>22.65</c:v>
                </c:pt>
                <c:pt idx="4713">
                  <c:v>22.65</c:v>
                </c:pt>
                <c:pt idx="4714">
                  <c:v>22.65</c:v>
                </c:pt>
                <c:pt idx="4715">
                  <c:v>22.65</c:v>
                </c:pt>
                <c:pt idx="4716">
                  <c:v>22.65</c:v>
                </c:pt>
                <c:pt idx="4717">
                  <c:v>22.65</c:v>
                </c:pt>
                <c:pt idx="4718">
                  <c:v>22.65</c:v>
                </c:pt>
                <c:pt idx="4719">
                  <c:v>22.65</c:v>
                </c:pt>
                <c:pt idx="4720">
                  <c:v>22.65</c:v>
                </c:pt>
                <c:pt idx="4721">
                  <c:v>22.65</c:v>
                </c:pt>
                <c:pt idx="4722">
                  <c:v>22.65</c:v>
                </c:pt>
                <c:pt idx="4723">
                  <c:v>22.65</c:v>
                </c:pt>
                <c:pt idx="4724">
                  <c:v>22.65</c:v>
                </c:pt>
                <c:pt idx="4725">
                  <c:v>22.65</c:v>
                </c:pt>
                <c:pt idx="4726">
                  <c:v>22.65</c:v>
                </c:pt>
                <c:pt idx="4727">
                  <c:v>22.65</c:v>
                </c:pt>
                <c:pt idx="4728">
                  <c:v>22.65</c:v>
                </c:pt>
                <c:pt idx="4729">
                  <c:v>22.65</c:v>
                </c:pt>
                <c:pt idx="4730">
                  <c:v>22.65</c:v>
                </c:pt>
                <c:pt idx="4731">
                  <c:v>22.65</c:v>
                </c:pt>
                <c:pt idx="4732">
                  <c:v>22.65</c:v>
                </c:pt>
                <c:pt idx="4733">
                  <c:v>22.65</c:v>
                </c:pt>
                <c:pt idx="4734">
                  <c:v>22.65</c:v>
                </c:pt>
                <c:pt idx="4735">
                  <c:v>22.65</c:v>
                </c:pt>
                <c:pt idx="4736">
                  <c:v>22.64</c:v>
                </c:pt>
                <c:pt idx="4737">
                  <c:v>22.64</c:v>
                </c:pt>
                <c:pt idx="4738">
                  <c:v>22.64</c:v>
                </c:pt>
                <c:pt idx="4739">
                  <c:v>22.64</c:v>
                </c:pt>
                <c:pt idx="4740">
                  <c:v>22.64</c:v>
                </c:pt>
                <c:pt idx="4741">
                  <c:v>22.64</c:v>
                </c:pt>
                <c:pt idx="4742">
                  <c:v>22.64</c:v>
                </c:pt>
                <c:pt idx="4743">
                  <c:v>22.65</c:v>
                </c:pt>
                <c:pt idx="4744">
                  <c:v>22.65</c:v>
                </c:pt>
                <c:pt idx="4745">
                  <c:v>22.65</c:v>
                </c:pt>
                <c:pt idx="4746">
                  <c:v>22.65</c:v>
                </c:pt>
                <c:pt idx="4747">
                  <c:v>22.65</c:v>
                </c:pt>
                <c:pt idx="4748">
                  <c:v>22.65</c:v>
                </c:pt>
                <c:pt idx="4749">
                  <c:v>22.65</c:v>
                </c:pt>
                <c:pt idx="4750">
                  <c:v>22.65</c:v>
                </c:pt>
                <c:pt idx="4751">
                  <c:v>22.65</c:v>
                </c:pt>
                <c:pt idx="4752">
                  <c:v>22.65</c:v>
                </c:pt>
                <c:pt idx="4753">
                  <c:v>22.65</c:v>
                </c:pt>
                <c:pt idx="4754">
                  <c:v>22.65</c:v>
                </c:pt>
                <c:pt idx="4755">
                  <c:v>22.65</c:v>
                </c:pt>
                <c:pt idx="4756">
                  <c:v>22.65</c:v>
                </c:pt>
                <c:pt idx="4757">
                  <c:v>22.65</c:v>
                </c:pt>
                <c:pt idx="4758">
                  <c:v>22.65</c:v>
                </c:pt>
                <c:pt idx="4759">
                  <c:v>22.65</c:v>
                </c:pt>
                <c:pt idx="4760">
                  <c:v>22.65</c:v>
                </c:pt>
                <c:pt idx="4761">
                  <c:v>22.65</c:v>
                </c:pt>
                <c:pt idx="4762">
                  <c:v>22.64</c:v>
                </c:pt>
                <c:pt idx="4763">
                  <c:v>22.64</c:v>
                </c:pt>
                <c:pt idx="4764">
                  <c:v>22.65</c:v>
                </c:pt>
                <c:pt idx="4765">
                  <c:v>22.65</c:v>
                </c:pt>
                <c:pt idx="4766">
                  <c:v>22.65</c:v>
                </c:pt>
                <c:pt idx="4767">
                  <c:v>22.65</c:v>
                </c:pt>
                <c:pt idx="4768">
                  <c:v>22.65</c:v>
                </c:pt>
                <c:pt idx="4769">
                  <c:v>22.65</c:v>
                </c:pt>
                <c:pt idx="4770">
                  <c:v>22.65</c:v>
                </c:pt>
                <c:pt idx="4771">
                  <c:v>22.65</c:v>
                </c:pt>
                <c:pt idx="4772">
                  <c:v>22.65</c:v>
                </c:pt>
                <c:pt idx="4773">
                  <c:v>22.65</c:v>
                </c:pt>
                <c:pt idx="4774">
                  <c:v>22.65</c:v>
                </c:pt>
                <c:pt idx="4775">
                  <c:v>22.64</c:v>
                </c:pt>
                <c:pt idx="4776">
                  <c:v>22.64</c:v>
                </c:pt>
                <c:pt idx="4777">
                  <c:v>22.64</c:v>
                </c:pt>
                <c:pt idx="4778">
                  <c:v>22.64</c:v>
                </c:pt>
                <c:pt idx="4779">
                  <c:v>22.64</c:v>
                </c:pt>
                <c:pt idx="4780">
                  <c:v>22.64</c:v>
                </c:pt>
                <c:pt idx="4781">
                  <c:v>22.64</c:v>
                </c:pt>
                <c:pt idx="4782">
                  <c:v>22.63</c:v>
                </c:pt>
                <c:pt idx="4783">
                  <c:v>22.63</c:v>
                </c:pt>
                <c:pt idx="4784">
                  <c:v>22.63</c:v>
                </c:pt>
                <c:pt idx="4785">
                  <c:v>22.63</c:v>
                </c:pt>
                <c:pt idx="4786">
                  <c:v>22.63</c:v>
                </c:pt>
                <c:pt idx="4787">
                  <c:v>22.63</c:v>
                </c:pt>
                <c:pt idx="4788">
                  <c:v>22.63</c:v>
                </c:pt>
                <c:pt idx="4789">
                  <c:v>22.63</c:v>
                </c:pt>
                <c:pt idx="4790">
                  <c:v>22.63</c:v>
                </c:pt>
                <c:pt idx="4791">
                  <c:v>22.63</c:v>
                </c:pt>
                <c:pt idx="4792">
                  <c:v>22.63</c:v>
                </c:pt>
                <c:pt idx="4793">
                  <c:v>22.63</c:v>
                </c:pt>
                <c:pt idx="4794">
                  <c:v>22.63</c:v>
                </c:pt>
                <c:pt idx="4795">
                  <c:v>22.63</c:v>
                </c:pt>
                <c:pt idx="4796">
                  <c:v>22.63</c:v>
                </c:pt>
                <c:pt idx="4797">
                  <c:v>22.63</c:v>
                </c:pt>
                <c:pt idx="4798">
                  <c:v>22.63</c:v>
                </c:pt>
                <c:pt idx="4799">
                  <c:v>22.63</c:v>
                </c:pt>
                <c:pt idx="4800">
                  <c:v>22.63</c:v>
                </c:pt>
                <c:pt idx="4801">
                  <c:v>22.63</c:v>
                </c:pt>
                <c:pt idx="4802">
                  <c:v>22.63</c:v>
                </c:pt>
                <c:pt idx="4803">
                  <c:v>22.63</c:v>
                </c:pt>
                <c:pt idx="4804">
                  <c:v>22.63</c:v>
                </c:pt>
                <c:pt idx="4805">
                  <c:v>22.63</c:v>
                </c:pt>
                <c:pt idx="4806">
                  <c:v>22.63</c:v>
                </c:pt>
                <c:pt idx="4807">
                  <c:v>22.63</c:v>
                </c:pt>
                <c:pt idx="4808">
                  <c:v>22.63</c:v>
                </c:pt>
                <c:pt idx="4809">
                  <c:v>22.63</c:v>
                </c:pt>
                <c:pt idx="4810">
                  <c:v>22.63</c:v>
                </c:pt>
                <c:pt idx="4811">
                  <c:v>22.63</c:v>
                </c:pt>
                <c:pt idx="4812">
                  <c:v>22.63</c:v>
                </c:pt>
                <c:pt idx="4813">
                  <c:v>22.63</c:v>
                </c:pt>
                <c:pt idx="4814">
                  <c:v>22.63</c:v>
                </c:pt>
                <c:pt idx="4815">
                  <c:v>22.63</c:v>
                </c:pt>
                <c:pt idx="4816">
                  <c:v>22.63</c:v>
                </c:pt>
                <c:pt idx="4817">
                  <c:v>22.63</c:v>
                </c:pt>
                <c:pt idx="4818">
                  <c:v>22.63</c:v>
                </c:pt>
                <c:pt idx="4819">
                  <c:v>22.63</c:v>
                </c:pt>
                <c:pt idx="4820">
                  <c:v>22.63</c:v>
                </c:pt>
                <c:pt idx="4821">
                  <c:v>22.63</c:v>
                </c:pt>
                <c:pt idx="4822">
                  <c:v>22.63</c:v>
                </c:pt>
                <c:pt idx="4823">
                  <c:v>22.63</c:v>
                </c:pt>
                <c:pt idx="4824">
                  <c:v>22.64</c:v>
                </c:pt>
                <c:pt idx="4825">
                  <c:v>22.64</c:v>
                </c:pt>
                <c:pt idx="4826">
                  <c:v>22.64</c:v>
                </c:pt>
                <c:pt idx="4827">
                  <c:v>22.64</c:v>
                </c:pt>
                <c:pt idx="4828">
                  <c:v>22.64</c:v>
                </c:pt>
                <c:pt idx="4829">
                  <c:v>22.64</c:v>
                </c:pt>
                <c:pt idx="4830">
                  <c:v>22.64</c:v>
                </c:pt>
                <c:pt idx="4831">
                  <c:v>22.64</c:v>
                </c:pt>
                <c:pt idx="4832">
                  <c:v>22.65</c:v>
                </c:pt>
                <c:pt idx="4833">
                  <c:v>22.65</c:v>
                </c:pt>
                <c:pt idx="4834">
                  <c:v>22.65</c:v>
                </c:pt>
                <c:pt idx="4835">
                  <c:v>22.65</c:v>
                </c:pt>
                <c:pt idx="4836">
                  <c:v>22.65</c:v>
                </c:pt>
                <c:pt idx="4837">
                  <c:v>22.66</c:v>
                </c:pt>
                <c:pt idx="4838">
                  <c:v>22.66</c:v>
                </c:pt>
                <c:pt idx="4839">
                  <c:v>22.66</c:v>
                </c:pt>
                <c:pt idx="4840">
                  <c:v>22.66</c:v>
                </c:pt>
                <c:pt idx="4841">
                  <c:v>22.66</c:v>
                </c:pt>
                <c:pt idx="4842">
                  <c:v>22.66</c:v>
                </c:pt>
                <c:pt idx="4843">
                  <c:v>22.66</c:v>
                </c:pt>
                <c:pt idx="4844">
                  <c:v>22.66</c:v>
                </c:pt>
                <c:pt idx="4845">
                  <c:v>22.66</c:v>
                </c:pt>
                <c:pt idx="4846">
                  <c:v>22.66</c:v>
                </c:pt>
                <c:pt idx="4847">
                  <c:v>22.67</c:v>
                </c:pt>
                <c:pt idx="4848">
                  <c:v>22.67</c:v>
                </c:pt>
                <c:pt idx="4849">
                  <c:v>22.67</c:v>
                </c:pt>
                <c:pt idx="4850">
                  <c:v>22.67</c:v>
                </c:pt>
                <c:pt idx="4851">
                  <c:v>22.67</c:v>
                </c:pt>
                <c:pt idx="4852">
                  <c:v>22.68</c:v>
                </c:pt>
                <c:pt idx="4853">
                  <c:v>22.68</c:v>
                </c:pt>
                <c:pt idx="4854">
                  <c:v>22.68</c:v>
                </c:pt>
                <c:pt idx="4855">
                  <c:v>22.68</c:v>
                </c:pt>
                <c:pt idx="4856">
                  <c:v>22.68</c:v>
                </c:pt>
                <c:pt idx="4857">
                  <c:v>22.68</c:v>
                </c:pt>
                <c:pt idx="4858">
                  <c:v>22.68</c:v>
                </c:pt>
                <c:pt idx="4859">
                  <c:v>22.68</c:v>
                </c:pt>
                <c:pt idx="4860">
                  <c:v>22.68</c:v>
                </c:pt>
                <c:pt idx="4861">
                  <c:v>22.68</c:v>
                </c:pt>
                <c:pt idx="4862">
                  <c:v>22.68</c:v>
                </c:pt>
                <c:pt idx="4863">
                  <c:v>22.68</c:v>
                </c:pt>
                <c:pt idx="4864">
                  <c:v>22.68</c:v>
                </c:pt>
                <c:pt idx="4865">
                  <c:v>22.68</c:v>
                </c:pt>
                <c:pt idx="4866">
                  <c:v>22.68</c:v>
                </c:pt>
                <c:pt idx="4867">
                  <c:v>22.68</c:v>
                </c:pt>
                <c:pt idx="4868">
                  <c:v>22.68</c:v>
                </c:pt>
                <c:pt idx="4869">
                  <c:v>22.68</c:v>
                </c:pt>
                <c:pt idx="4870">
                  <c:v>22.68</c:v>
                </c:pt>
                <c:pt idx="4871">
                  <c:v>22.68</c:v>
                </c:pt>
                <c:pt idx="4872">
                  <c:v>22.68</c:v>
                </c:pt>
                <c:pt idx="4873">
                  <c:v>22.68</c:v>
                </c:pt>
                <c:pt idx="4874">
                  <c:v>22.68</c:v>
                </c:pt>
                <c:pt idx="4875">
                  <c:v>22.68</c:v>
                </c:pt>
                <c:pt idx="4876">
                  <c:v>22.68</c:v>
                </c:pt>
                <c:pt idx="4877">
                  <c:v>22.69</c:v>
                </c:pt>
                <c:pt idx="4878">
                  <c:v>22.69</c:v>
                </c:pt>
                <c:pt idx="4879">
                  <c:v>22.69</c:v>
                </c:pt>
                <c:pt idx="4880">
                  <c:v>22.69</c:v>
                </c:pt>
                <c:pt idx="4881">
                  <c:v>22.69</c:v>
                </c:pt>
                <c:pt idx="4882">
                  <c:v>22.69</c:v>
                </c:pt>
                <c:pt idx="4883">
                  <c:v>22.69</c:v>
                </c:pt>
                <c:pt idx="4884">
                  <c:v>22.69</c:v>
                </c:pt>
                <c:pt idx="4885">
                  <c:v>22.69</c:v>
                </c:pt>
                <c:pt idx="4886">
                  <c:v>22.69</c:v>
                </c:pt>
                <c:pt idx="4887">
                  <c:v>22.7</c:v>
                </c:pt>
                <c:pt idx="4888">
                  <c:v>22.7</c:v>
                </c:pt>
                <c:pt idx="4889">
                  <c:v>22.7</c:v>
                </c:pt>
                <c:pt idx="4890">
                  <c:v>22.7</c:v>
                </c:pt>
                <c:pt idx="4891">
                  <c:v>22.7</c:v>
                </c:pt>
                <c:pt idx="4892">
                  <c:v>22.7</c:v>
                </c:pt>
                <c:pt idx="4893">
                  <c:v>22.7</c:v>
                </c:pt>
                <c:pt idx="4894">
                  <c:v>22.7</c:v>
                </c:pt>
                <c:pt idx="4895">
                  <c:v>22.7</c:v>
                </c:pt>
                <c:pt idx="4896">
                  <c:v>22.7</c:v>
                </c:pt>
                <c:pt idx="4897">
                  <c:v>22.7</c:v>
                </c:pt>
                <c:pt idx="4898">
                  <c:v>22.7</c:v>
                </c:pt>
                <c:pt idx="4899">
                  <c:v>22.7</c:v>
                </c:pt>
                <c:pt idx="4900">
                  <c:v>22.7</c:v>
                </c:pt>
                <c:pt idx="4901">
                  <c:v>22.7</c:v>
                </c:pt>
                <c:pt idx="4902">
                  <c:v>22.7</c:v>
                </c:pt>
                <c:pt idx="4903">
                  <c:v>22.69</c:v>
                </c:pt>
                <c:pt idx="4904">
                  <c:v>22.69</c:v>
                </c:pt>
                <c:pt idx="4905">
                  <c:v>22.69</c:v>
                </c:pt>
                <c:pt idx="4906">
                  <c:v>22.69</c:v>
                </c:pt>
                <c:pt idx="4907">
                  <c:v>22.69</c:v>
                </c:pt>
                <c:pt idx="4908">
                  <c:v>22.69</c:v>
                </c:pt>
                <c:pt idx="4909">
                  <c:v>22.69</c:v>
                </c:pt>
                <c:pt idx="4910">
                  <c:v>22.69</c:v>
                </c:pt>
                <c:pt idx="4911">
                  <c:v>22.69</c:v>
                </c:pt>
                <c:pt idx="4912">
                  <c:v>22.68</c:v>
                </c:pt>
                <c:pt idx="4913">
                  <c:v>22.68</c:v>
                </c:pt>
                <c:pt idx="4914">
                  <c:v>22.68</c:v>
                </c:pt>
                <c:pt idx="4915">
                  <c:v>22.68</c:v>
                </c:pt>
                <c:pt idx="4916">
                  <c:v>22.68</c:v>
                </c:pt>
                <c:pt idx="4917">
                  <c:v>22.68</c:v>
                </c:pt>
                <c:pt idx="4918">
                  <c:v>22.68</c:v>
                </c:pt>
                <c:pt idx="4919">
                  <c:v>22.68</c:v>
                </c:pt>
                <c:pt idx="4920">
                  <c:v>22.67</c:v>
                </c:pt>
                <c:pt idx="4921">
                  <c:v>22.67</c:v>
                </c:pt>
                <c:pt idx="4922">
                  <c:v>22.67</c:v>
                </c:pt>
                <c:pt idx="4923">
                  <c:v>22.67</c:v>
                </c:pt>
                <c:pt idx="4924">
                  <c:v>22.67</c:v>
                </c:pt>
                <c:pt idx="4925">
                  <c:v>22.67</c:v>
                </c:pt>
                <c:pt idx="4926">
                  <c:v>22.67</c:v>
                </c:pt>
                <c:pt idx="4927">
                  <c:v>22.67</c:v>
                </c:pt>
                <c:pt idx="4928">
                  <c:v>22.67</c:v>
                </c:pt>
                <c:pt idx="4929">
                  <c:v>22.67</c:v>
                </c:pt>
                <c:pt idx="4930">
                  <c:v>22.67</c:v>
                </c:pt>
                <c:pt idx="4931">
                  <c:v>22.68</c:v>
                </c:pt>
                <c:pt idx="4932">
                  <c:v>22.68</c:v>
                </c:pt>
                <c:pt idx="4933">
                  <c:v>22.68</c:v>
                </c:pt>
                <c:pt idx="4934">
                  <c:v>22.68</c:v>
                </c:pt>
                <c:pt idx="4935">
                  <c:v>22.68</c:v>
                </c:pt>
                <c:pt idx="4936">
                  <c:v>22.68</c:v>
                </c:pt>
                <c:pt idx="4937">
                  <c:v>22.68</c:v>
                </c:pt>
                <c:pt idx="4938">
                  <c:v>22.68</c:v>
                </c:pt>
                <c:pt idx="4939">
                  <c:v>22.68</c:v>
                </c:pt>
                <c:pt idx="4940">
                  <c:v>22.68</c:v>
                </c:pt>
                <c:pt idx="4941">
                  <c:v>22.68</c:v>
                </c:pt>
                <c:pt idx="4942">
                  <c:v>22.68</c:v>
                </c:pt>
                <c:pt idx="4943">
                  <c:v>22.68</c:v>
                </c:pt>
                <c:pt idx="4944">
                  <c:v>22.68</c:v>
                </c:pt>
                <c:pt idx="4945">
                  <c:v>22.68</c:v>
                </c:pt>
                <c:pt idx="4946">
                  <c:v>22.68</c:v>
                </c:pt>
                <c:pt idx="4947">
                  <c:v>22.69</c:v>
                </c:pt>
                <c:pt idx="4948">
                  <c:v>22.68</c:v>
                </c:pt>
                <c:pt idx="4949">
                  <c:v>22.68</c:v>
                </c:pt>
                <c:pt idx="4950">
                  <c:v>22.68</c:v>
                </c:pt>
                <c:pt idx="4951">
                  <c:v>22.68</c:v>
                </c:pt>
                <c:pt idx="4952">
                  <c:v>22.68</c:v>
                </c:pt>
                <c:pt idx="4953">
                  <c:v>22.68</c:v>
                </c:pt>
                <c:pt idx="4954">
                  <c:v>22.68</c:v>
                </c:pt>
                <c:pt idx="4955">
                  <c:v>22.68</c:v>
                </c:pt>
                <c:pt idx="4956">
                  <c:v>22.68</c:v>
                </c:pt>
                <c:pt idx="4957">
                  <c:v>22.68</c:v>
                </c:pt>
                <c:pt idx="4958">
                  <c:v>22.68</c:v>
                </c:pt>
                <c:pt idx="4959">
                  <c:v>22.69</c:v>
                </c:pt>
                <c:pt idx="4960">
                  <c:v>22.69</c:v>
                </c:pt>
                <c:pt idx="4961">
                  <c:v>22.69</c:v>
                </c:pt>
                <c:pt idx="4962">
                  <c:v>22.69</c:v>
                </c:pt>
                <c:pt idx="4963">
                  <c:v>22.69</c:v>
                </c:pt>
                <c:pt idx="4964">
                  <c:v>22.69</c:v>
                </c:pt>
                <c:pt idx="4965">
                  <c:v>22.68</c:v>
                </c:pt>
                <c:pt idx="4966">
                  <c:v>22.68</c:v>
                </c:pt>
                <c:pt idx="4967">
                  <c:v>22.68</c:v>
                </c:pt>
                <c:pt idx="4968">
                  <c:v>22.68</c:v>
                </c:pt>
                <c:pt idx="4969">
                  <c:v>22.68</c:v>
                </c:pt>
                <c:pt idx="4970">
                  <c:v>22.68</c:v>
                </c:pt>
                <c:pt idx="4971">
                  <c:v>22.68</c:v>
                </c:pt>
                <c:pt idx="4972">
                  <c:v>22.69</c:v>
                </c:pt>
                <c:pt idx="4973">
                  <c:v>22.69</c:v>
                </c:pt>
                <c:pt idx="4974">
                  <c:v>22.69</c:v>
                </c:pt>
                <c:pt idx="4975">
                  <c:v>22.68</c:v>
                </c:pt>
                <c:pt idx="4976">
                  <c:v>22.69</c:v>
                </c:pt>
                <c:pt idx="4977">
                  <c:v>22.69</c:v>
                </c:pt>
                <c:pt idx="4978">
                  <c:v>22.69</c:v>
                </c:pt>
                <c:pt idx="4979">
                  <c:v>22.69</c:v>
                </c:pt>
                <c:pt idx="4980">
                  <c:v>22.69</c:v>
                </c:pt>
                <c:pt idx="4981">
                  <c:v>22.69</c:v>
                </c:pt>
                <c:pt idx="4982">
                  <c:v>22.69</c:v>
                </c:pt>
                <c:pt idx="4983">
                  <c:v>22.69</c:v>
                </c:pt>
                <c:pt idx="4984">
                  <c:v>22.69</c:v>
                </c:pt>
                <c:pt idx="4985">
                  <c:v>22.69</c:v>
                </c:pt>
                <c:pt idx="4986">
                  <c:v>22.69</c:v>
                </c:pt>
                <c:pt idx="4987">
                  <c:v>22.69</c:v>
                </c:pt>
                <c:pt idx="4988">
                  <c:v>22.69</c:v>
                </c:pt>
                <c:pt idx="4989">
                  <c:v>22.69</c:v>
                </c:pt>
                <c:pt idx="4990">
                  <c:v>22.69</c:v>
                </c:pt>
                <c:pt idx="4991">
                  <c:v>22.69</c:v>
                </c:pt>
                <c:pt idx="4992">
                  <c:v>22.69</c:v>
                </c:pt>
                <c:pt idx="4993">
                  <c:v>22.69</c:v>
                </c:pt>
                <c:pt idx="4994">
                  <c:v>22.69</c:v>
                </c:pt>
                <c:pt idx="4995">
                  <c:v>22.69</c:v>
                </c:pt>
                <c:pt idx="4996">
                  <c:v>22.69</c:v>
                </c:pt>
                <c:pt idx="4997">
                  <c:v>22.68</c:v>
                </c:pt>
                <c:pt idx="4998">
                  <c:v>22.68</c:v>
                </c:pt>
                <c:pt idx="4999">
                  <c:v>22.68</c:v>
                </c:pt>
                <c:pt idx="5000">
                  <c:v>22.68</c:v>
                </c:pt>
                <c:pt idx="5001">
                  <c:v>22.68</c:v>
                </c:pt>
                <c:pt idx="5002">
                  <c:v>22.69</c:v>
                </c:pt>
                <c:pt idx="5003">
                  <c:v>22.69</c:v>
                </c:pt>
                <c:pt idx="5004">
                  <c:v>22.69</c:v>
                </c:pt>
                <c:pt idx="5005">
                  <c:v>22.69</c:v>
                </c:pt>
                <c:pt idx="5006">
                  <c:v>22.69</c:v>
                </c:pt>
                <c:pt idx="5007">
                  <c:v>22.69</c:v>
                </c:pt>
                <c:pt idx="5008">
                  <c:v>22.69</c:v>
                </c:pt>
                <c:pt idx="5009">
                  <c:v>22.69</c:v>
                </c:pt>
                <c:pt idx="5010">
                  <c:v>22.7</c:v>
                </c:pt>
                <c:pt idx="5011">
                  <c:v>22.7</c:v>
                </c:pt>
                <c:pt idx="5012">
                  <c:v>22.7</c:v>
                </c:pt>
                <c:pt idx="5013">
                  <c:v>22.7</c:v>
                </c:pt>
                <c:pt idx="5014">
                  <c:v>22.7</c:v>
                </c:pt>
                <c:pt idx="5015">
                  <c:v>22.7</c:v>
                </c:pt>
                <c:pt idx="5016">
                  <c:v>22.71</c:v>
                </c:pt>
                <c:pt idx="5017">
                  <c:v>22.71</c:v>
                </c:pt>
                <c:pt idx="5018">
                  <c:v>22.71</c:v>
                </c:pt>
                <c:pt idx="5019">
                  <c:v>22.71</c:v>
                </c:pt>
                <c:pt idx="5020">
                  <c:v>22.71</c:v>
                </c:pt>
                <c:pt idx="5021">
                  <c:v>22.71</c:v>
                </c:pt>
                <c:pt idx="5022">
                  <c:v>22.71</c:v>
                </c:pt>
                <c:pt idx="5023">
                  <c:v>22.71</c:v>
                </c:pt>
                <c:pt idx="5024">
                  <c:v>22.72</c:v>
                </c:pt>
                <c:pt idx="5025">
                  <c:v>22.72</c:v>
                </c:pt>
                <c:pt idx="5026">
                  <c:v>22.72</c:v>
                </c:pt>
                <c:pt idx="5027">
                  <c:v>22.72</c:v>
                </c:pt>
                <c:pt idx="5028">
                  <c:v>22.72</c:v>
                </c:pt>
                <c:pt idx="5029">
                  <c:v>22.72</c:v>
                </c:pt>
                <c:pt idx="5030">
                  <c:v>22.72</c:v>
                </c:pt>
                <c:pt idx="5031">
                  <c:v>22.72</c:v>
                </c:pt>
                <c:pt idx="5032">
                  <c:v>22.73</c:v>
                </c:pt>
                <c:pt idx="5033">
                  <c:v>22.73</c:v>
                </c:pt>
                <c:pt idx="5034">
                  <c:v>22.73</c:v>
                </c:pt>
                <c:pt idx="5035">
                  <c:v>22.73</c:v>
                </c:pt>
                <c:pt idx="5036">
                  <c:v>22.73</c:v>
                </c:pt>
                <c:pt idx="5037">
                  <c:v>22.73</c:v>
                </c:pt>
                <c:pt idx="5038">
                  <c:v>22.73</c:v>
                </c:pt>
                <c:pt idx="5039">
                  <c:v>22.73</c:v>
                </c:pt>
                <c:pt idx="5040">
                  <c:v>22.73</c:v>
                </c:pt>
                <c:pt idx="5041">
                  <c:v>22.73</c:v>
                </c:pt>
                <c:pt idx="5042">
                  <c:v>22.74</c:v>
                </c:pt>
                <c:pt idx="5043">
                  <c:v>22.74</c:v>
                </c:pt>
                <c:pt idx="5044">
                  <c:v>22.74</c:v>
                </c:pt>
                <c:pt idx="5045">
                  <c:v>22.74</c:v>
                </c:pt>
                <c:pt idx="5046">
                  <c:v>22.74</c:v>
                </c:pt>
                <c:pt idx="5047">
                  <c:v>22.74</c:v>
                </c:pt>
                <c:pt idx="5048">
                  <c:v>22.74</c:v>
                </c:pt>
                <c:pt idx="5049">
                  <c:v>22.74</c:v>
                </c:pt>
                <c:pt idx="5050">
                  <c:v>22.74</c:v>
                </c:pt>
                <c:pt idx="5051">
                  <c:v>22.74</c:v>
                </c:pt>
                <c:pt idx="5052">
                  <c:v>22.74</c:v>
                </c:pt>
                <c:pt idx="5053">
                  <c:v>22.74</c:v>
                </c:pt>
                <c:pt idx="5054">
                  <c:v>22.74</c:v>
                </c:pt>
                <c:pt idx="5055">
                  <c:v>22.74</c:v>
                </c:pt>
                <c:pt idx="5056">
                  <c:v>22.74</c:v>
                </c:pt>
                <c:pt idx="5057">
                  <c:v>22.74</c:v>
                </c:pt>
                <c:pt idx="5058">
                  <c:v>22.75</c:v>
                </c:pt>
                <c:pt idx="5059">
                  <c:v>22.74</c:v>
                </c:pt>
                <c:pt idx="5060">
                  <c:v>22.74</c:v>
                </c:pt>
                <c:pt idx="5061">
                  <c:v>22.74</c:v>
                </c:pt>
                <c:pt idx="5062">
                  <c:v>22.74</c:v>
                </c:pt>
                <c:pt idx="5063">
                  <c:v>22.74</c:v>
                </c:pt>
                <c:pt idx="5064">
                  <c:v>22.74</c:v>
                </c:pt>
                <c:pt idx="5065">
                  <c:v>22.74</c:v>
                </c:pt>
                <c:pt idx="5066">
                  <c:v>22.74</c:v>
                </c:pt>
                <c:pt idx="5067">
                  <c:v>22.74</c:v>
                </c:pt>
                <c:pt idx="5068">
                  <c:v>22.74</c:v>
                </c:pt>
                <c:pt idx="5069">
                  <c:v>22.74</c:v>
                </c:pt>
                <c:pt idx="5070">
                  <c:v>22.74</c:v>
                </c:pt>
                <c:pt idx="5071">
                  <c:v>22.74</c:v>
                </c:pt>
                <c:pt idx="5072">
                  <c:v>22.74</c:v>
                </c:pt>
                <c:pt idx="5073">
                  <c:v>22.74</c:v>
                </c:pt>
                <c:pt idx="5074">
                  <c:v>22.74</c:v>
                </c:pt>
                <c:pt idx="5075">
                  <c:v>22.74</c:v>
                </c:pt>
                <c:pt idx="5076">
                  <c:v>22.74</c:v>
                </c:pt>
                <c:pt idx="5077">
                  <c:v>22.74</c:v>
                </c:pt>
                <c:pt idx="5078">
                  <c:v>22.74</c:v>
                </c:pt>
                <c:pt idx="5079">
                  <c:v>22.74</c:v>
                </c:pt>
                <c:pt idx="5080">
                  <c:v>22.74</c:v>
                </c:pt>
                <c:pt idx="5081">
                  <c:v>22.74</c:v>
                </c:pt>
                <c:pt idx="5082">
                  <c:v>22.74</c:v>
                </c:pt>
                <c:pt idx="5083">
                  <c:v>22.74</c:v>
                </c:pt>
                <c:pt idx="5084">
                  <c:v>22.74</c:v>
                </c:pt>
                <c:pt idx="5085">
                  <c:v>22.74</c:v>
                </c:pt>
                <c:pt idx="5086">
                  <c:v>22.74</c:v>
                </c:pt>
                <c:pt idx="5087">
                  <c:v>22.74</c:v>
                </c:pt>
                <c:pt idx="5088">
                  <c:v>22.74</c:v>
                </c:pt>
                <c:pt idx="5089">
                  <c:v>22.74</c:v>
                </c:pt>
                <c:pt idx="5090">
                  <c:v>22.74</c:v>
                </c:pt>
                <c:pt idx="5091">
                  <c:v>22.74</c:v>
                </c:pt>
                <c:pt idx="5092">
                  <c:v>22.74</c:v>
                </c:pt>
                <c:pt idx="5093">
                  <c:v>22.74</c:v>
                </c:pt>
                <c:pt idx="5094">
                  <c:v>22.74</c:v>
                </c:pt>
                <c:pt idx="5095">
                  <c:v>22.74</c:v>
                </c:pt>
                <c:pt idx="5096">
                  <c:v>22.74</c:v>
                </c:pt>
                <c:pt idx="5097">
                  <c:v>22.74</c:v>
                </c:pt>
                <c:pt idx="5098">
                  <c:v>22.73</c:v>
                </c:pt>
                <c:pt idx="5099">
                  <c:v>22.73</c:v>
                </c:pt>
                <c:pt idx="5100">
                  <c:v>22.74</c:v>
                </c:pt>
                <c:pt idx="5101">
                  <c:v>22.74</c:v>
                </c:pt>
                <c:pt idx="5102">
                  <c:v>22.74</c:v>
                </c:pt>
                <c:pt idx="5103">
                  <c:v>22.74</c:v>
                </c:pt>
                <c:pt idx="5104">
                  <c:v>22.74</c:v>
                </c:pt>
                <c:pt idx="5105">
                  <c:v>22.74</c:v>
                </c:pt>
                <c:pt idx="5106">
                  <c:v>22.74</c:v>
                </c:pt>
                <c:pt idx="5107">
                  <c:v>22.74</c:v>
                </c:pt>
                <c:pt idx="5108">
                  <c:v>22.74</c:v>
                </c:pt>
                <c:pt idx="5109">
                  <c:v>22.74</c:v>
                </c:pt>
                <c:pt idx="5110">
                  <c:v>22.74</c:v>
                </c:pt>
                <c:pt idx="5111">
                  <c:v>22.74</c:v>
                </c:pt>
                <c:pt idx="5112">
                  <c:v>22.74</c:v>
                </c:pt>
                <c:pt idx="5113">
                  <c:v>22.74</c:v>
                </c:pt>
                <c:pt idx="5114">
                  <c:v>22.74</c:v>
                </c:pt>
                <c:pt idx="5115">
                  <c:v>22.74</c:v>
                </c:pt>
                <c:pt idx="5116">
                  <c:v>22.74</c:v>
                </c:pt>
                <c:pt idx="5117">
                  <c:v>22.74</c:v>
                </c:pt>
                <c:pt idx="5118">
                  <c:v>22.74</c:v>
                </c:pt>
                <c:pt idx="5119">
                  <c:v>22.74</c:v>
                </c:pt>
                <c:pt idx="5120">
                  <c:v>22.74</c:v>
                </c:pt>
                <c:pt idx="5121">
                  <c:v>22.74</c:v>
                </c:pt>
                <c:pt idx="5122">
                  <c:v>22.75</c:v>
                </c:pt>
                <c:pt idx="5123">
                  <c:v>22.75</c:v>
                </c:pt>
                <c:pt idx="5124">
                  <c:v>22.75</c:v>
                </c:pt>
                <c:pt idx="5125">
                  <c:v>22.75</c:v>
                </c:pt>
                <c:pt idx="5126">
                  <c:v>22.75</c:v>
                </c:pt>
                <c:pt idx="5127">
                  <c:v>22.75</c:v>
                </c:pt>
                <c:pt idx="5128">
                  <c:v>22.75</c:v>
                </c:pt>
                <c:pt idx="5129">
                  <c:v>22.75</c:v>
                </c:pt>
                <c:pt idx="5130">
                  <c:v>22.75</c:v>
                </c:pt>
                <c:pt idx="5131">
                  <c:v>22.75</c:v>
                </c:pt>
                <c:pt idx="5132">
                  <c:v>22.75</c:v>
                </c:pt>
                <c:pt idx="5133">
                  <c:v>22.75</c:v>
                </c:pt>
                <c:pt idx="5134">
                  <c:v>22.75</c:v>
                </c:pt>
                <c:pt idx="5135">
                  <c:v>22.75</c:v>
                </c:pt>
                <c:pt idx="5136">
                  <c:v>22.75</c:v>
                </c:pt>
                <c:pt idx="5137">
                  <c:v>22.74</c:v>
                </c:pt>
                <c:pt idx="5138">
                  <c:v>22.74</c:v>
                </c:pt>
                <c:pt idx="5139">
                  <c:v>22.74</c:v>
                </c:pt>
                <c:pt idx="5140">
                  <c:v>22.74</c:v>
                </c:pt>
                <c:pt idx="5141">
                  <c:v>22.74</c:v>
                </c:pt>
                <c:pt idx="5142">
                  <c:v>22.74</c:v>
                </c:pt>
                <c:pt idx="5143">
                  <c:v>22.74</c:v>
                </c:pt>
                <c:pt idx="5144">
                  <c:v>22.74</c:v>
                </c:pt>
                <c:pt idx="5145">
                  <c:v>22.74</c:v>
                </c:pt>
                <c:pt idx="5146">
                  <c:v>22.74</c:v>
                </c:pt>
                <c:pt idx="5147">
                  <c:v>22.74</c:v>
                </c:pt>
                <c:pt idx="5148">
                  <c:v>22.73</c:v>
                </c:pt>
                <c:pt idx="5149">
                  <c:v>22.73</c:v>
                </c:pt>
                <c:pt idx="5150">
                  <c:v>22.73</c:v>
                </c:pt>
                <c:pt idx="5151">
                  <c:v>22.73</c:v>
                </c:pt>
                <c:pt idx="5152">
                  <c:v>22.73</c:v>
                </c:pt>
                <c:pt idx="5153">
                  <c:v>22.73</c:v>
                </c:pt>
                <c:pt idx="5154">
                  <c:v>22.73</c:v>
                </c:pt>
                <c:pt idx="5155">
                  <c:v>22.73</c:v>
                </c:pt>
                <c:pt idx="5156">
                  <c:v>22.73</c:v>
                </c:pt>
                <c:pt idx="5157">
                  <c:v>22.73</c:v>
                </c:pt>
                <c:pt idx="5158">
                  <c:v>22.73</c:v>
                </c:pt>
                <c:pt idx="5159">
                  <c:v>22.73</c:v>
                </c:pt>
                <c:pt idx="5160">
                  <c:v>22.73</c:v>
                </c:pt>
                <c:pt idx="5161">
                  <c:v>22.73</c:v>
                </c:pt>
                <c:pt idx="5162">
                  <c:v>22.73</c:v>
                </c:pt>
                <c:pt idx="5163">
                  <c:v>22.73</c:v>
                </c:pt>
                <c:pt idx="5164">
                  <c:v>22.73</c:v>
                </c:pt>
                <c:pt idx="5165">
                  <c:v>22.73</c:v>
                </c:pt>
                <c:pt idx="5166">
                  <c:v>22.73</c:v>
                </c:pt>
                <c:pt idx="5167">
                  <c:v>22.73</c:v>
                </c:pt>
                <c:pt idx="5168">
                  <c:v>22.73</c:v>
                </c:pt>
                <c:pt idx="5169">
                  <c:v>22.73</c:v>
                </c:pt>
                <c:pt idx="5170">
                  <c:v>22.73</c:v>
                </c:pt>
                <c:pt idx="5171">
                  <c:v>22.73</c:v>
                </c:pt>
                <c:pt idx="5172">
                  <c:v>22.73</c:v>
                </c:pt>
                <c:pt idx="5173">
                  <c:v>22.73</c:v>
                </c:pt>
                <c:pt idx="5174">
                  <c:v>22.73</c:v>
                </c:pt>
                <c:pt idx="5175">
                  <c:v>22.73</c:v>
                </c:pt>
                <c:pt idx="5176">
                  <c:v>22.73</c:v>
                </c:pt>
                <c:pt idx="5177">
                  <c:v>22.73</c:v>
                </c:pt>
                <c:pt idx="5178">
                  <c:v>22.73</c:v>
                </c:pt>
                <c:pt idx="5179">
                  <c:v>22.73</c:v>
                </c:pt>
                <c:pt idx="5180">
                  <c:v>22.73</c:v>
                </c:pt>
                <c:pt idx="5181">
                  <c:v>22.73</c:v>
                </c:pt>
                <c:pt idx="5182">
                  <c:v>22.73</c:v>
                </c:pt>
                <c:pt idx="5183">
                  <c:v>22.73</c:v>
                </c:pt>
                <c:pt idx="5184">
                  <c:v>22.73</c:v>
                </c:pt>
                <c:pt idx="5185">
                  <c:v>22.73</c:v>
                </c:pt>
                <c:pt idx="5186">
                  <c:v>22.73</c:v>
                </c:pt>
                <c:pt idx="5187">
                  <c:v>22.73</c:v>
                </c:pt>
                <c:pt idx="5188">
                  <c:v>22.73</c:v>
                </c:pt>
                <c:pt idx="5189">
                  <c:v>22.73</c:v>
                </c:pt>
                <c:pt idx="5190">
                  <c:v>22.73</c:v>
                </c:pt>
                <c:pt idx="5191">
                  <c:v>22.73</c:v>
                </c:pt>
                <c:pt idx="5192">
                  <c:v>22.73</c:v>
                </c:pt>
                <c:pt idx="5193">
                  <c:v>22.72</c:v>
                </c:pt>
                <c:pt idx="5194">
                  <c:v>22.72</c:v>
                </c:pt>
                <c:pt idx="5195">
                  <c:v>22.72</c:v>
                </c:pt>
                <c:pt idx="5196">
                  <c:v>22.72</c:v>
                </c:pt>
                <c:pt idx="5197">
                  <c:v>22.72</c:v>
                </c:pt>
                <c:pt idx="5198">
                  <c:v>22.72</c:v>
                </c:pt>
                <c:pt idx="5199">
                  <c:v>22.72</c:v>
                </c:pt>
                <c:pt idx="5200">
                  <c:v>22.72</c:v>
                </c:pt>
                <c:pt idx="5201">
                  <c:v>22.72</c:v>
                </c:pt>
                <c:pt idx="5202">
                  <c:v>22.72</c:v>
                </c:pt>
                <c:pt idx="5203">
                  <c:v>22.72</c:v>
                </c:pt>
                <c:pt idx="5204">
                  <c:v>22.72</c:v>
                </c:pt>
                <c:pt idx="5205">
                  <c:v>22.72</c:v>
                </c:pt>
                <c:pt idx="5206">
                  <c:v>22.72</c:v>
                </c:pt>
                <c:pt idx="5207">
                  <c:v>22.72</c:v>
                </c:pt>
                <c:pt idx="5208">
                  <c:v>22.72</c:v>
                </c:pt>
                <c:pt idx="5209">
                  <c:v>22.72</c:v>
                </c:pt>
                <c:pt idx="5210">
                  <c:v>22.72</c:v>
                </c:pt>
                <c:pt idx="5211">
                  <c:v>22.72</c:v>
                </c:pt>
                <c:pt idx="5212">
                  <c:v>22.72</c:v>
                </c:pt>
                <c:pt idx="5213">
                  <c:v>22.72</c:v>
                </c:pt>
                <c:pt idx="5214">
                  <c:v>22.71</c:v>
                </c:pt>
                <c:pt idx="5215">
                  <c:v>22.71</c:v>
                </c:pt>
                <c:pt idx="5216">
                  <c:v>22.71</c:v>
                </c:pt>
                <c:pt idx="5217">
                  <c:v>22.71</c:v>
                </c:pt>
                <c:pt idx="5218">
                  <c:v>22.71</c:v>
                </c:pt>
                <c:pt idx="5219">
                  <c:v>22.71</c:v>
                </c:pt>
                <c:pt idx="5220">
                  <c:v>22.71</c:v>
                </c:pt>
                <c:pt idx="5221">
                  <c:v>22.71</c:v>
                </c:pt>
                <c:pt idx="5222">
                  <c:v>22.71</c:v>
                </c:pt>
                <c:pt idx="5223">
                  <c:v>22.72</c:v>
                </c:pt>
                <c:pt idx="5224">
                  <c:v>22.72</c:v>
                </c:pt>
                <c:pt idx="5225">
                  <c:v>22.72</c:v>
                </c:pt>
                <c:pt idx="5226">
                  <c:v>22.72</c:v>
                </c:pt>
                <c:pt idx="5227">
                  <c:v>22.72</c:v>
                </c:pt>
                <c:pt idx="5228">
                  <c:v>22.72</c:v>
                </c:pt>
                <c:pt idx="5229">
                  <c:v>22.72</c:v>
                </c:pt>
                <c:pt idx="5230">
                  <c:v>22.72</c:v>
                </c:pt>
                <c:pt idx="5231">
                  <c:v>22.72</c:v>
                </c:pt>
                <c:pt idx="5232">
                  <c:v>22.72</c:v>
                </c:pt>
                <c:pt idx="5233">
                  <c:v>22.72</c:v>
                </c:pt>
                <c:pt idx="5234">
                  <c:v>22.72</c:v>
                </c:pt>
                <c:pt idx="5235">
                  <c:v>22.72</c:v>
                </c:pt>
                <c:pt idx="5236">
                  <c:v>22.72</c:v>
                </c:pt>
                <c:pt idx="5237">
                  <c:v>22.72</c:v>
                </c:pt>
                <c:pt idx="5238">
                  <c:v>22.72</c:v>
                </c:pt>
                <c:pt idx="5239">
                  <c:v>22.72</c:v>
                </c:pt>
                <c:pt idx="5240">
                  <c:v>22.72</c:v>
                </c:pt>
                <c:pt idx="5241">
                  <c:v>22.73</c:v>
                </c:pt>
                <c:pt idx="5242">
                  <c:v>22.73</c:v>
                </c:pt>
                <c:pt idx="5243">
                  <c:v>22.73</c:v>
                </c:pt>
                <c:pt idx="5244">
                  <c:v>22.73</c:v>
                </c:pt>
                <c:pt idx="5245">
                  <c:v>22.73</c:v>
                </c:pt>
                <c:pt idx="5246">
                  <c:v>22.73</c:v>
                </c:pt>
                <c:pt idx="5247">
                  <c:v>22.73</c:v>
                </c:pt>
                <c:pt idx="5248">
                  <c:v>22.73</c:v>
                </c:pt>
                <c:pt idx="5249">
                  <c:v>22.73</c:v>
                </c:pt>
                <c:pt idx="5250">
                  <c:v>22.73</c:v>
                </c:pt>
                <c:pt idx="5251">
                  <c:v>22.73</c:v>
                </c:pt>
                <c:pt idx="5252">
                  <c:v>22.73</c:v>
                </c:pt>
                <c:pt idx="5253">
                  <c:v>22.73</c:v>
                </c:pt>
                <c:pt idx="5254">
                  <c:v>22.73</c:v>
                </c:pt>
                <c:pt idx="5255">
                  <c:v>22.73</c:v>
                </c:pt>
                <c:pt idx="5256">
                  <c:v>22.73</c:v>
                </c:pt>
                <c:pt idx="5257">
                  <c:v>22.73</c:v>
                </c:pt>
                <c:pt idx="5258">
                  <c:v>22.73</c:v>
                </c:pt>
                <c:pt idx="5259">
                  <c:v>22.73</c:v>
                </c:pt>
                <c:pt idx="5260">
                  <c:v>22.73</c:v>
                </c:pt>
                <c:pt idx="5261">
                  <c:v>22.73</c:v>
                </c:pt>
                <c:pt idx="5262">
                  <c:v>22.73</c:v>
                </c:pt>
                <c:pt idx="5263">
                  <c:v>22.73</c:v>
                </c:pt>
                <c:pt idx="5264">
                  <c:v>22.73</c:v>
                </c:pt>
                <c:pt idx="5265">
                  <c:v>22.73</c:v>
                </c:pt>
                <c:pt idx="5266">
                  <c:v>22.73</c:v>
                </c:pt>
                <c:pt idx="5267">
                  <c:v>22.72</c:v>
                </c:pt>
                <c:pt idx="5268">
                  <c:v>22.73</c:v>
                </c:pt>
                <c:pt idx="5269">
                  <c:v>22.72</c:v>
                </c:pt>
                <c:pt idx="5270">
                  <c:v>22.72</c:v>
                </c:pt>
                <c:pt idx="5271">
                  <c:v>22.73</c:v>
                </c:pt>
                <c:pt idx="5272">
                  <c:v>22.73</c:v>
                </c:pt>
                <c:pt idx="5273">
                  <c:v>22.73</c:v>
                </c:pt>
                <c:pt idx="5274">
                  <c:v>22.73</c:v>
                </c:pt>
                <c:pt idx="5275">
                  <c:v>22.73</c:v>
                </c:pt>
                <c:pt idx="5276">
                  <c:v>22.73</c:v>
                </c:pt>
                <c:pt idx="5277">
                  <c:v>22.73</c:v>
                </c:pt>
                <c:pt idx="5278">
                  <c:v>22.73</c:v>
                </c:pt>
                <c:pt idx="5279">
                  <c:v>22.73</c:v>
                </c:pt>
                <c:pt idx="5280">
                  <c:v>22.73</c:v>
                </c:pt>
                <c:pt idx="5281">
                  <c:v>22.72</c:v>
                </c:pt>
                <c:pt idx="5282">
                  <c:v>22.72</c:v>
                </c:pt>
                <c:pt idx="5283">
                  <c:v>22.72</c:v>
                </c:pt>
                <c:pt idx="5284">
                  <c:v>22.72</c:v>
                </c:pt>
                <c:pt idx="5285">
                  <c:v>22.72</c:v>
                </c:pt>
                <c:pt idx="5286">
                  <c:v>22.72</c:v>
                </c:pt>
                <c:pt idx="5287">
                  <c:v>22.72</c:v>
                </c:pt>
                <c:pt idx="5288">
                  <c:v>22.72</c:v>
                </c:pt>
                <c:pt idx="5289">
                  <c:v>22.72</c:v>
                </c:pt>
                <c:pt idx="5290">
                  <c:v>22.72</c:v>
                </c:pt>
                <c:pt idx="5291">
                  <c:v>22.71</c:v>
                </c:pt>
                <c:pt idx="5292">
                  <c:v>22.71</c:v>
                </c:pt>
                <c:pt idx="5293">
                  <c:v>22.71</c:v>
                </c:pt>
                <c:pt idx="5294">
                  <c:v>22.71</c:v>
                </c:pt>
                <c:pt idx="5295">
                  <c:v>22.71</c:v>
                </c:pt>
                <c:pt idx="5296">
                  <c:v>22.71</c:v>
                </c:pt>
                <c:pt idx="5297">
                  <c:v>22.71</c:v>
                </c:pt>
                <c:pt idx="5298">
                  <c:v>22.71</c:v>
                </c:pt>
                <c:pt idx="5299">
                  <c:v>22.71</c:v>
                </c:pt>
                <c:pt idx="5300">
                  <c:v>22.71</c:v>
                </c:pt>
                <c:pt idx="5301">
                  <c:v>22.71</c:v>
                </c:pt>
                <c:pt idx="5302">
                  <c:v>22.71</c:v>
                </c:pt>
                <c:pt idx="5303">
                  <c:v>22.7</c:v>
                </c:pt>
                <c:pt idx="5304">
                  <c:v>22.71</c:v>
                </c:pt>
                <c:pt idx="5305">
                  <c:v>22.7</c:v>
                </c:pt>
                <c:pt idx="5306">
                  <c:v>22.7</c:v>
                </c:pt>
                <c:pt idx="5307">
                  <c:v>22.7</c:v>
                </c:pt>
                <c:pt idx="5308">
                  <c:v>22.7</c:v>
                </c:pt>
                <c:pt idx="5309">
                  <c:v>22.7</c:v>
                </c:pt>
                <c:pt idx="5310">
                  <c:v>22.7</c:v>
                </c:pt>
                <c:pt idx="5311">
                  <c:v>22.7</c:v>
                </c:pt>
                <c:pt idx="5312">
                  <c:v>22.7</c:v>
                </c:pt>
                <c:pt idx="5313">
                  <c:v>22.7</c:v>
                </c:pt>
                <c:pt idx="5314">
                  <c:v>22.7</c:v>
                </c:pt>
                <c:pt idx="5315">
                  <c:v>22.7</c:v>
                </c:pt>
                <c:pt idx="5316">
                  <c:v>22.7</c:v>
                </c:pt>
                <c:pt idx="5317">
                  <c:v>22.7</c:v>
                </c:pt>
                <c:pt idx="5318">
                  <c:v>22.69</c:v>
                </c:pt>
                <c:pt idx="5319">
                  <c:v>22.69</c:v>
                </c:pt>
                <c:pt idx="5320">
                  <c:v>22.69</c:v>
                </c:pt>
                <c:pt idx="5321">
                  <c:v>22.69</c:v>
                </c:pt>
                <c:pt idx="5322">
                  <c:v>22.69</c:v>
                </c:pt>
                <c:pt idx="5323">
                  <c:v>22.69</c:v>
                </c:pt>
                <c:pt idx="5324">
                  <c:v>22.69</c:v>
                </c:pt>
                <c:pt idx="5325">
                  <c:v>22.69</c:v>
                </c:pt>
                <c:pt idx="5326">
                  <c:v>22.69</c:v>
                </c:pt>
                <c:pt idx="5327">
                  <c:v>22.69</c:v>
                </c:pt>
                <c:pt idx="5328">
                  <c:v>22.69</c:v>
                </c:pt>
                <c:pt idx="5329">
                  <c:v>22.69</c:v>
                </c:pt>
                <c:pt idx="5330">
                  <c:v>22.69</c:v>
                </c:pt>
                <c:pt idx="5331">
                  <c:v>22.69</c:v>
                </c:pt>
                <c:pt idx="5332">
                  <c:v>22.68</c:v>
                </c:pt>
                <c:pt idx="5333">
                  <c:v>22.69</c:v>
                </c:pt>
                <c:pt idx="5334">
                  <c:v>22.68</c:v>
                </c:pt>
                <c:pt idx="5335">
                  <c:v>22.68</c:v>
                </c:pt>
                <c:pt idx="5336">
                  <c:v>22.68</c:v>
                </c:pt>
                <c:pt idx="5337">
                  <c:v>22.69</c:v>
                </c:pt>
                <c:pt idx="5338">
                  <c:v>22.68</c:v>
                </c:pt>
                <c:pt idx="5339">
                  <c:v>22.68</c:v>
                </c:pt>
                <c:pt idx="5340">
                  <c:v>22.68</c:v>
                </c:pt>
                <c:pt idx="5341">
                  <c:v>22.68</c:v>
                </c:pt>
                <c:pt idx="5342">
                  <c:v>22.69</c:v>
                </c:pt>
                <c:pt idx="5343">
                  <c:v>22.69</c:v>
                </c:pt>
                <c:pt idx="5344">
                  <c:v>22.69</c:v>
                </c:pt>
                <c:pt idx="5345">
                  <c:v>22.69</c:v>
                </c:pt>
                <c:pt idx="5346">
                  <c:v>22.69</c:v>
                </c:pt>
                <c:pt idx="5347">
                  <c:v>22.69</c:v>
                </c:pt>
                <c:pt idx="5348">
                  <c:v>22.69</c:v>
                </c:pt>
                <c:pt idx="5349">
                  <c:v>22.69</c:v>
                </c:pt>
                <c:pt idx="5350">
                  <c:v>22.69</c:v>
                </c:pt>
                <c:pt idx="5351">
                  <c:v>22.69</c:v>
                </c:pt>
                <c:pt idx="5352">
                  <c:v>22.69</c:v>
                </c:pt>
                <c:pt idx="5353">
                  <c:v>22.69</c:v>
                </c:pt>
                <c:pt idx="5354">
                  <c:v>22.69</c:v>
                </c:pt>
                <c:pt idx="5355">
                  <c:v>22.69</c:v>
                </c:pt>
                <c:pt idx="5356">
                  <c:v>22.69</c:v>
                </c:pt>
                <c:pt idx="5357">
                  <c:v>22.69</c:v>
                </c:pt>
                <c:pt idx="5358">
                  <c:v>22.69</c:v>
                </c:pt>
                <c:pt idx="5359">
                  <c:v>22.69</c:v>
                </c:pt>
                <c:pt idx="5360">
                  <c:v>22.69</c:v>
                </c:pt>
                <c:pt idx="5361">
                  <c:v>22.69</c:v>
                </c:pt>
                <c:pt idx="5362">
                  <c:v>22.69</c:v>
                </c:pt>
                <c:pt idx="5363">
                  <c:v>22.69</c:v>
                </c:pt>
                <c:pt idx="5364">
                  <c:v>22.69</c:v>
                </c:pt>
                <c:pt idx="5365">
                  <c:v>22.68</c:v>
                </c:pt>
                <c:pt idx="5366">
                  <c:v>22.68</c:v>
                </c:pt>
                <c:pt idx="5367">
                  <c:v>22.68</c:v>
                </c:pt>
                <c:pt idx="5368">
                  <c:v>22.68</c:v>
                </c:pt>
                <c:pt idx="5369">
                  <c:v>22.68</c:v>
                </c:pt>
                <c:pt idx="5370">
                  <c:v>22.68</c:v>
                </c:pt>
                <c:pt idx="5371">
                  <c:v>22.68</c:v>
                </c:pt>
                <c:pt idx="5372">
                  <c:v>22.68</c:v>
                </c:pt>
                <c:pt idx="5373">
                  <c:v>22.68</c:v>
                </c:pt>
                <c:pt idx="5374">
                  <c:v>22.68</c:v>
                </c:pt>
                <c:pt idx="5375">
                  <c:v>22.68</c:v>
                </c:pt>
                <c:pt idx="5376">
                  <c:v>22.68</c:v>
                </c:pt>
                <c:pt idx="5377">
                  <c:v>22.68</c:v>
                </c:pt>
                <c:pt idx="5378">
                  <c:v>22.68</c:v>
                </c:pt>
                <c:pt idx="5379">
                  <c:v>22.67</c:v>
                </c:pt>
                <c:pt idx="5380">
                  <c:v>22.67</c:v>
                </c:pt>
                <c:pt idx="5381">
                  <c:v>22.67</c:v>
                </c:pt>
                <c:pt idx="5382">
                  <c:v>22.67</c:v>
                </c:pt>
                <c:pt idx="5383">
                  <c:v>22.67</c:v>
                </c:pt>
                <c:pt idx="5384">
                  <c:v>22.67</c:v>
                </c:pt>
                <c:pt idx="5385">
                  <c:v>22.67</c:v>
                </c:pt>
                <c:pt idx="5386">
                  <c:v>22.67</c:v>
                </c:pt>
                <c:pt idx="5387">
                  <c:v>22.67</c:v>
                </c:pt>
                <c:pt idx="5388">
                  <c:v>22.67</c:v>
                </c:pt>
                <c:pt idx="5389">
                  <c:v>22.67</c:v>
                </c:pt>
                <c:pt idx="5390">
                  <c:v>22.67</c:v>
                </c:pt>
                <c:pt idx="5391">
                  <c:v>22.67</c:v>
                </c:pt>
                <c:pt idx="5392">
                  <c:v>22.67</c:v>
                </c:pt>
                <c:pt idx="5393">
                  <c:v>22.67</c:v>
                </c:pt>
                <c:pt idx="5394">
                  <c:v>22.66</c:v>
                </c:pt>
                <c:pt idx="5395">
                  <c:v>22.66</c:v>
                </c:pt>
                <c:pt idx="5396">
                  <c:v>22.66</c:v>
                </c:pt>
                <c:pt idx="5397">
                  <c:v>22.66</c:v>
                </c:pt>
                <c:pt idx="5398">
                  <c:v>22.66</c:v>
                </c:pt>
                <c:pt idx="5399">
                  <c:v>22.66</c:v>
                </c:pt>
                <c:pt idx="5400">
                  <c:v>22.66</c:v>
                </c:pt>
                <c:pt idx="5401">
                  <c:v>22.66</c:v>
                </c:pt>
                <c:pt idx="5402">
                  <c:v>22.66</c:v>
                </c:pt>
                <c:pt idx="5403">
                  <c:v>22.66</c:v>
                </c:pt>
                <c:pt idx="5404">
                  <c:v>22.66</c:v>
                </c:pt>
                <c:pt idx="5405">
                  <c:v>22.65</c:v>
                </c:pt>
                <c:pt idx="5406">
                  <c:v>22.65</c:v>
                </c:pt>
                <c:pt idx="5407">
                  <c:v>22.65</c:v>
                </c:pt>
                <c:pt idx="5408">
                  <c:v>22.65</c:v>
                </c:pt>
                <c:pt idx="5409">
                  <c:v>22.65</c:v>
                </c:pt>
                <c:pt idx="5410">
                  <c:v>22.65</c:v>
                </c:pt>
                <c:pt idx="5411">
                  <c:v>22.65</c:v>
                </c:pt>
                <c:pt idx="5412">
                  <c:v>22.65</c:v>
                </c:pt>
                <c:pt idx="5413">
                  <c:v>22.65</c:v>
                </c:pt>
                <c:pt idx="5414">
                  <c:v>22.65</c:v>
                </c:pt>
                <c:pt idx="5415">
                  <c:v>22.64</c:v>
                </c:pt>
                <c:pt idx="5416">
                  <c:v>22.64</c:v>
                </c:pt>
                <c:pt idx="5417">
                  <c:v>22.64</c:v>
                </c:pt>
                <c:pt idx="5418">
                  <c:v>22.65</c:v>
                </c:pt>
                <c:pt idx="5419">
                  <c:v>22.65</c:v>
                </c:pt>
                <c:pt idx="5420">
                  <c:v>22.65</c:v>
                </c:pt>
                <c:pt idx="5421">
                  <c:v>22.65</c:v>
                </c:pt>
                <c:pt idx="5422">
                  <c:v>22.65</c:v>
                </c:pt>
                <c:pt idx="5423">
                  <c:v>22.65</c:v>
                </c:pt>
                <c:pt idx="5424">
                  <c:v>22.65</c:v>
                </c:pt>
                <c:pt idx="5425">
                  <c:v>22.65</c:v>
                </c:pt>
                <c:pt idx="5426">
                  <c:v>22.65</c:v>
                </c:pt>
                <c:pt idx="5427">
                  <c:v>22.65</c:v>
                </c:pt>
                <c:pt idx="5428">
                  <c:v>22.65</c:v>
                </c:pt>
                <c:pt idx="5429">
                  <c:v>22.65</c:v>
                </c:pt>
                <c:pt idx="5430">
                  <c:v>22.65</c:v>
                </c:pt>
                <c:pt idx="5431">
                  <c:v>22.65</c:v>
                </c:pt>
                <c:pt idx="5432">
                  <c:v>22.65</c:v>
                </c:pt>
                <c:pt idx="5433">
                  <c:v>22.65</c:v>
                </c:pt>
                <c:pt idx="5434">
                  <c:v>22.65</c:v>
                </c:pt>
                <c:pt idx="5435">
                  <c:v>22.65</c:v>
                </c:pt>
                <c:pt idx="5436">
                  <c:v>22.65</c:v>
                </c:pt>
                <c:pt idx="5437">
                  <c:v>22.65</c:v>
                </c:pt>
                <c:pt idx="5438">
                  <c:v>22.65</c:v>
                </c:pt>
                <c:pt idx="5439">
                  <c:v>22.65</c:v>
                </c:pt>
                <c:pt idx="5440">
                  <c:v>22.65</c:v>
                </c:pt>
                <c:pt idx="5441">
                  <c:v>22.65</c:v>
                </c:pt>
                <c:pt idx="5442">
                  <c:v>22.65</c:v>
                </c:pt>
                <c:pt idx="5443">
                  <c:v>22.66</c:v>
                </c:pt>
                <c:pt idx="5444">
                  <c:v>22.66</c:v>
                </c:pt>
                <c:pt idx="5445">
                  <c:v>22.66</c:v>
                </c:pt>
                <c:pt idx="5446">
                  <c:v>22.66</c:v>
                </c:pt>
                <c:pt idx="5447">
                  <c:v>22.66</c:v>
                </c:pt>
                <c:pt idx="5448">
                  <c:v>22.66</c:v>
                </c:pt>
                <c:pt idx="5449">
                  <c:v>22.66</c:v>
                </c:pt>
                <c:pt idx="5450">
                  <c:v>22.66</c:v>
                </c:pt>
                <c:pt idx="5451">
                  <c:v>22.66</c:v>
                </c:pt>
                <c:pt idx="5452">
                  <c:v>22.66</c:v>
                </c:pt>
                <c:pt idx="5453">
                  <c:v>22.66</c:v>
                </c:pt>
                <c:pt idx="5454">
                  <c:v>22.67</c:v>
                </c:pt>
                <c:pt idx="5455">
                  <c:v>22.67</c:v>
                </c:pt>
                <c:pt idx="5456">
                  <c:v>22.67</c:v>
                </c:pt>
                <c:pt idx="5457">
                  <c:v>22.67</c:v>
                </c:pt>
                <c:pt idx="5458">
                  <c:v>22.67</c:v>
                </c:pt>
                <c:pt idx="5459">
                  <c:v>22.67</c:v>
                </c:pt>
                <c:pt idx="5460">
                  <c:v>22.67</c:v>
                </c:pt>
                <c:pt idx="5461">
                  <c:v>22.67</c:v>
                </c:pt>
                <c:pt idx="5462">
                  <c:v>22.67</c:v>
                </c:pt>
                <c:pt idx="5463">
                  <c:v>22.67</c:v>
                </c:pt>
                <c:pt idx="5464">
                  <c:v>22.67</c:v>
                </c:pt>
                <c:pt idx="5465">
                  <c:v>22.67</c:v>
                </c:pt>
                <c:pt idx="5466">
                  <c:v>22.67</c:v>
                </c:pt>
                <c:pt idx="5467">
                  <c:v>22.67</c:v>
                </c:pt>
                <c:pt idx="5468">
                  <c:v>22.67</c:v>
                </c:pt>
                <c:pt idx="5469">
                  <c:v>22.67</c:v>
                </c:pt>
                <c:pt idx="5470">
                  <c:v>22.67</c:v>
                </c:pt>
                <c:pt idx="5471">
                  <c:v>22.67</c:v>
                </c:pt>
                <c:pt idx="5472">
                  <c:v>22.67</c:v>
                </c:pt>
                <c:pt idx="5473">
                  <c:v>22.67</c:v>
                </c:pt>
                <c:pt idx="5474">
                  <c:v>22.67</c:v>
                </c:pt>
                <c:pt idx="5475">
                  <c:v>22.67</c:v>
                </c:pt>
                <c:pt idx="5476">
                  <c:v>22.67</c:v>
                </c:pt>
                <c:pt idx="5477">
                  <c:v>22.67</c:v>
                </c:pt>
                <c:pt idx="5478">
                  <c:v>22.67</c:v>
                </c:pt>
                <c:pt idx="5479">
                  <c:v>22.67</c:v>
                </c:pt>
                <c:pt idx="5480">
                  <c:v>22.67</c:v>
                </c:pt>
                <c:pt idx="5481">
                  <c:v>22.67</c:v>
                </c:pt>
                <c:pt idx="5482">
                  <c:v>22.67</c:v>
                </c:pt>
                <c:pt idx="5483">
                  <c:v>22.67</c:v>
                </c:pt>
                <c:pt idx="5484">
                  <c:v>22.67</c:v>
                </c:pt>
                <c:pt idx="5485">
                  <c:v>22.67</c:v>
                </c:pt>
                <c:pt idx="5486">
                  <c:v>22.67</c:v>
                </c:pt>
                <c:pt idx="5487">
                  <c:v>22.67</c:v>
                </c:pt>
                <c:pt idx="5488">
                  <c:v>22.67</c:v>
                </c:pt>
                <c:pt idx="5489">
                  <c:v>22.67</c:v>
                </c:pt>
                <c:pt idx="5490">
                  <c:v>22.67</c:v>
                </c:pt>
                <c:pt idx="5491">
                  <c:v>22.67</c:v>
                </c:pt>
                <c:pt idx="5492">
                  <c:v>22.67</c:v>
                </c:pt>
                <c:pt idx="5493">
                  <c:v>22.67</c:v>
                </c:pt>
                <c:pt idx="5494">
                  <c:v>22.67</c:v>
                </c:pt>
                <c:pt idx="5495">
                  <c:v>22.67</c:v>
                </c:pt>
                <c:pt idx="5496">
                  <c:v>22.67</c:v>
                </c:pt>
                <c:pt idx="5497">
                  <c:v>22.67</c:v>
                </c:pt>
                <c:pt idx="5498">
                  <c:v>22.67</c:v>
                </c:pt>
                <c:pt idx="5499">
                  <c:v>22.67</c:v>
                </c:pt>
                <c:pt idx="5500">
                  <c:v>22.67</c:v>
                </c:pt>
                <c:pt idx="5501">
                  <c:v>22.67</c:v>
                </c:pt>
                <c:pt idx="5502">
                  <c:v>22.67</c:v>
                </c:pt>
                <c:pt idx="5503">
                  <c:v>22.67</c:v>
                </c:pt>
                <c:pt idx="5504">
                  <c:v>22.67</c:v>
                </c:pt>
                <c:pt idx="5505">
                  <c:v>22.67</c:v>
                </c:pt>
                <c:pt idx="5506">
                  <c:v>22.67</c:v>
                </c:pt>
                <c:pt idx="5507">
                  <c:v>22.67</c:v>
                </c:pt>
                <c:pt idx="5508">
                  <c:v>22.67</c:v>
                </c:pt>
                <c:pt idx="5509">
                  <c:v>22.67</c:v>
                </c:pt>
                <c:pt idx="5510">
                  <c:v>22.67</c:v>
                </c:pt>
                <c:pt idx="5511">
                  <c:v>22.67</c:v>
                </c:pt>
                <c:pt idx="5512">
                  <c:v>22.66</c:v>
                </c:pt>
                <c:pt idx="5513">
                  <c:v>22.66</c:v>
                </c:pt>
                <c:pt idx="5514">
                  <c:v>22.66</c:v>
                </c:pt>
                <c:pt idx="5515">
                  <c:v>22.66</c:v>
                </c:pt>
                <c:pt idx="5516">
                  <c:v>22.66</c:v>
                </c:pt>
                <c:pt idx="5517">
                  <c:v>22.66</c:v>
                </c:pt>
                <c:pt idx="5518">
                  <c:v>22.66</c:v>
                </c:pt>
                <c:pt idx="5519">
                  <c:v>22.66</c:v>
                </c:pt>
                <c:pt idx="5520">
                  <c:v>22.66</c:v>
                </c:pt>
                <c:pt idx="5521">
                  <c:v>22.66</c:v>
                </c:pt>
                <c:pt idx="5522">
                  <c:v>22.66</c:v>
                </c:pt>
                <c:pt idx="5523">
                  <c:v>22.66</c:v>
                </c:pt>
                <c:pt idx="5524">
                  <c:v>22.66</c:v>
                </c:pt>
                <c:pt idx="5525">
                  <c:v>22.66</c:v>
                </c:pt>
                <c:pt idx="5526">
                  <c:v>22.66</c:v>
                </c:pt>
                <c:pt idx="5527">
                  <c:v>22.66</c:v>
                </c:pt>
                <c:pt idx="5528">
                  <c:v>22.66</c:v>
                </c:pt>
                <c:pt idx="5529">
                  <c:v>22.66</c:v>
                </c:pt>
                <c:pt idx="5530">
                  <c:v>22.66</c:v>
                </c:pt>
                <c:pt idx="5531">
                  <c:v>22.66</c:v>
                </c:pt>
                <c:pt idx="5532">
                  <c:v>22.66</c:v>
                </c:pt>
                <c:pt idx="5533">
                  <c:v>22.66</c:v>
                </c:pt>
                <c:pt idx="5534">
                  <c:v>22.66</c:v>
                </c:pt>
                <c:pt idx="5535">
                  <c:v>22.66</c:v>
                </c:pt>
                <c:pt idx="5536">
                  <c:v>22.66</c:v>
                </c:pt>
                <c:pt idx="5537">
                  <c:v>22.66</c:v>
                </c:pt>
                <c:pt idx="5538">
                  <c:v>22.66</c:v>
                </c:pt>
                <c:pt idx="5539">
                  <c:v>22.66</c:v>
                </c:pt>
                <c:pt idx="5540">
                  <c:v>22.66</c:v>
                </c:pt>
                <c:pt idx="5541">
                  <c:v>22.66</c:v>
                </c:pt>
                <c:pt idx="5542">
                  <c:v>22.66</c:v>
                </c:pt>
                <c:pt idx="5543">
                  <c:v>22.66</c:v>
                </c:pt>
                <c:pt idx="5544">
                  <c:v>22.66</c:v>
                </c:pt>
                <c:pt idx="5545">
                  <c:v>22.66</c:v>
                </c:pt>
                <c:pt idx="5546">
                  <c:v>22.66</c:v>
                </c:pt>
                <c:pt idx="5547">
                  <c:v>22.65</c:v>
                </c:pt>
                <c:pt idx="5548">
                  <c:v>22.65</c:v>
                </c:pt>
                <c:pt idx="5549">
                  <c:v>22.65</c:v>
                </c:pt>
                <c:pt idx="5550">
                  <c:v>22.65</c:v>
                </c:pt>
                <c:pt idx="5551">
                  <c:v>22.65</c:v>
                </c:pt>
                <c:pt idx="5552">
                  <c:v>22.65</c:v>
                </c:pt>
                <c:pt idx="5553">
                  <c:v>22.65</c:v>
                </c:pt>
                <c:pt idx="5554">
                  <c:v>22.65</c:v>
                </c:pt>
                <c:pt idx="5555">
                  <c:v>22.65</c:v>
                </c:pt>
                <c:pt idx="5556">
                  <c:v>22.65</c:v>
                </c:pt>
                <c:pt idx="5557">
                  <c:v>22.65</c:v>
                </c:pt>
                <c:pt idx="5558">
                  <c:v>22.64</c:v>
                </c:pt>
                <c:pt idx="5559">
                  <c:v>22.64</c:v>
                </c:pt>
                <c:pt idx="5560">
                  <c:v>22.64</c:v>
                </c:pt>
                <c:pt idx="5561">
                  <c:v>22.64</c:v>
                </c:pt>
                <c:pt idx="5562">
                  <c:v>22.64</c:v>
                </c:pt>
                <c:pt idx="5563">
                  <c:v>22.64</c:v>
                </c:pt>
                <c:pt idx="5564">
                  <c:v>22.64</c:v>
                </c:pt>
                <c:pt idx="5565">
                  <c:v>22.64</c:v>
                </c:pt>
                <c:pt idx="5566">
                  <c:v>22.64</c:v>
                </c:pt>
                <c:pt idx="5567">
                  <c:v>22.64</c:v>
                </c:pt>
                <c:pt idx="5568">
                  <c:v>22.64</c:v>
                </c:pt>
                <c:pt idx="5569">
                  <c:v>22.64</c:v>
                </c:pt>
                <c:pt idx="5570">
                  <c:v>22.64</c:v>
                </c:pt>
                <c:pt idx="5571">
                  <c:v>22.63</c:v>
                </c:pt>
                <c:pt idx="5572">
                  <c:v>22.63</c:v>
                </c:pt>
                <c:pt idx="5573">
                  <c:v>22.63</c:v>
                </c:pt>
                <c:pt idx="5574">
                  <c:v>22.63</c:v>
                </c:pt>
                <c:pt idx="5575">
                  <c:v>22.63</c:v>
                </c:pt>
                <c:pt idx="5576">
                  <c:v>22.63</c:v>
                </c:pt>
                <c:pt idx="5577">
                  <c:v>22.63</c:v>
                </c:pt>
                <c:pt idx="5578">
                  <c:v>22.63</c:v>
                </c:pt>
                <c:pt idx="5579">
                  <c:v>22.63</c:v>
                </c:pt>
                <c:pt idx="5580">
                  <c:v>22.63</c:v>
                </c:pt>
                <c:pt idx="5581">
                  <c:v>22.63</c:v>
                </c:pt>
                <c:pt idx="5582">
                  <c:v>22.63</c:v>
                </c:pt>
                <c:pt idx="5583">
                  <c:v>22.63</c:v>
                </c:pt>
                <c:pt idx="5584">
                  <c:v>22.63</c:v>
                </c:pt>
                <c:pt idx="5585">
                  <c:v>22.63</c:v>
                </c:pt>
                <c:pt idx="5586">
                  <c:v>22.63</c:v>
                </c:pt>
                <c:pt idx="5587">
                  <c:v>22.64</c:v>
                </c:pt>
                <c:pt idx="5588">
                  <c:v>22.64</c:v>
                </c:pt>
                <c:pt idx="5589">
                  <c:v>22.64</c:v>
                </c:pt>
                <c:pt idx="5590">
                  <c:v>22.64</c:v>
                </c:pt>
                <c:pt idx="5591">
                  <c:v>22.64</c:v>
                </c:pt>
                <c:pt idx="5592">
                  <c:v>22.64</c:v>
                </c:pt>
                <c:pt idx="5593">
                  <c:v>22.64</c:v>
                </c:pt>
                <c:pt idx="5594">
                  <c:v>22.64</c:v>
                </c:pt>
                <c:pt idx="5595">
                  <c:v>22.64</c:v>
                </c:pt>
                <c:pt idx="5596">
                  <c:v>22.64</c:v>
                </c:pt>
                <c:pt idx="5597">
                  <c:v>22.65</c:v>
                </c:pt>
                <c:pt idx="5598">
                  <c:v>22.65</c:v>
                </c:pt>
                <c:pt idx="5599">
                  <c:v>22.65</c:v>
                </c:pt>
                <c:pt idx="5600">
                  <c:v>22.65</c:v>
                </c:pt>
                <c:pt idx="5601">
                  <c:v>22.65</c:v>
                </c:pt>
                <c:pt idx="5602">
                  <c:v>22.65</c:v>
                </c:pt>
                <c:pt idx="5603">
                  <c:v>22.65</c:v>
                </c:pt>
                <c:pt idx="5604">
                  <c:v>22.65</c:v>
                </c:pt>
                <c:pt idx="5605">
                  <c:v>22.65</c:v>
                </c:pt>
                <c:pt idx="5606">
                  <c:v>22.65</c:v>
                </c:pt>
                <c:pt idx="5607">
                  <c:v>22.66</c:v>
                </c:pt>
                <c:pt idx="5608">
                  <c:v>22.66</c:v>
                </c:pt>
                <c:pt idx="5609">
                  <c:v>22.66</c:v>
                </c:pt>
                <c:pt idx="5610">
                  <c:v>22.66</c:v>
                </c:pt>
                <c:pt idx="5611">
                  <c:v>22.66</c:v>
                </c:pt>
                <c:pt idx="5612">
                  <c:v>22.66</c:v>
                </c:pt>
                <c:pt idx="5613">
                  <c:v>22.66</c:v>
                </c:pt>
                <c:pt idx="5614">
                  <c:v>22.66</c:v>
                </c:pt>
                <c:pt idx="5615">
                  <c:v>22.66</c:v>
                </c:pt>
                <c:pt idx="5616">
                  <c:v>22.66</c:v>
                </c:pt>
                <c:pt idx="5617">
                  <c:v>22.66</c:v>
                </c:pt>
                <c:pt idx="5618">
                  <c:v>22.66</c:v>
                </c:pt>
                <c:pt idx="5619">
                  <c:v>22.66</c:v>
                </c:pt>
                <c:pt idx="5620">
                  <c:v>22.66</c:v>
                </c:pt>
                <c:pt idx="5621">
                  <c:v>22.66</c:v>
                </c:pt>
                <c:pt idx="5622">
                  <c:v>22.66</c:v>
                </c:pt>
                <c:pt idx="5623">
                  <c:v>22.65</c:v>
                </c:pt>
                <c:pt idx="5624">
                  <c:v>22.65</c:v>
                </c:pt>
                <c:pt idx="5625">
                  <c:v>22.65</c:v>
                </c:pt>
                <c:pt idx="5626">
                  <c:v>22.66</c:v>
                </c:pt>
                <c:pt idx="5627">
                  <c:v>22.66</c:v>
                </c:pt>
                <c:pt idx="5628">
                  <c:v>22.66</c:v>
                </c:pt>
                <c:pt idx="5629">
                  <c:v>22.66</c:v>
                </c:pt>
                <c:pt idx="5630">
                  <c:v>22.66</c:v>
                </c:pt>
                <c:pt idx="5631">
                  <c:v>22.66</c:v>
                </c:pt>
                <c:pt idx="5632">
                  <c:v>22.66</c:v>
                </c:pt>
                <c:pt idx="5633">
                  <c:v>22.66</c:v>
                </c:pt>
                <c:pt idx="5634">
                  <c:v>22.67</c:v>
                </c:pt>
                <c:pt idx="5635">
                  <c:v>22.67</c:v>
                </c:pt>
                <c:pt idx="5636">
                  <c:v>22.67</c:v>
                </c:pt>
                <c:pt idx="5637">
                  <c:v>22.67</c:v>
                </c:pt>
                <c:pt idx="5638">
                  <c:v>22.67</c:v>
                </c:pt>
                <c:pt idx="5639">
                  <c:v>22.67</c:v>
                </c:pt>
                <c:pt idx="5640">
                  <c:v>22.67</c:v>
                </c:pt>
                <c:pt idx="5641">
                  <c:v>22.67</c:v>
                </c:pt>
                <c:pt idx="5642">
                  <c:v>22.67</c:v>
                </c:pt>
                <c:pt idx="5643">
                  <c:v>22.67</c:v>
                </c:pt>
                <c:pt idx="5644">
                  <c:v>22.66</c:v>
                </c:pt>
                <c:pt idx="5645">
                  <c:v>22.66</c:v>
                </c:pt>
                <c:pt idx="5646">
                  <c:v>22.66</c:v>
                </c:pt>
                <c:pt idx="5647">
                  <c:v>22.66</c:v>
                </c:pt>
                <c:pt idx="5648">
                  <c:v>22.66</c:v>
                </c:pt>
                <c:pt idx="5649">
                  <c:v>22.66</c:v>
                </c:pt>
                <c:pt idx="5650">
                  <c:v>22.65</c:v>
                </c:pt>
                <c:pt idx="5651">
                  <c:v>22.65</c:v>
                </c:pt>
                <c:pt idx="5652">
                  <c:v>22.65</c:v>
                </c:pt>
                <c:pt idx="5653">
                  <c:v>22.65</c:v>
                </c:pt>
                <c:pt idx="5654">
                  <c:v>22.65</c:v>
                </c:pt>
                <c:pt idx="5655">
                  <c:v>22.65</c:v>
                </c:pt>
                <c:pt idx="5656">
                  <c:v>22.64</c:v>
                </c:pt>
                <c:pt idx="5657">
                  <c:v>22.64</c:v>
                </c:pt>
                <c:pt idx="5658">
                  <c:v>22.64</c:v>
                </c:pt>
                <c:pt idx="5659">
                  <c:v>22.64</c:v>
                </c:pt>
                <c:pt idx="5660">
                  <c:v>22.64</c:v>
                </c:pt>
                <c:pt idx="5661">
                  <c:v>22.64</c:v>
                </c:pt>
                <c:pt idx="5662">
                  <c:v>22.64</c:v>
                </c:pt>
                <c:pt idx="5663">
                  <c:v>22.64</c:v>
                </c:pt>
                <c:pt idx="5664">
                  <c:v>22.64</c:v>
                </c:pt>
                <c:pt idx="5665">
                  <c:v>22.64</c:v>
                </c:pt>
                <c:pt idx="5666">
                  <c:v>22.64</c:v>
                </c:pt>
                <c:pt idx="5667">
                  <c:v>22.64</c:v>
                </c:pt>
                <c:pt idx="5668">
                  <c:v>22.64</c:v>
                </c:pt>
                <c:pt idx="5669">
                  <c:v>22.64</c:v>
                </c:pt>
                <c:pt idx="5670">
                  <c:v>22.64</c:v>
                </c:pt>
                <c:pt idx="5671">
                  <c:v>22.64</c:v>
                </c:pt>
                <c:pt idx="5672">
                  <c:v>22.64</c:v>
                </c:pt>
                <c:pt idx="5673">
                  <c:v>22.64</c:v>
                </c:pt>
                <c:pt idx="5674">
                  <c:v>22.64</c:v>
                </c:pt>
                <c:pt idx="5675">
                  <c:v>22.64</c:v>
                </c:pt>
                <c:pt idx="5676">
                  <c:v>22.65</c:v>
                </c:pt>
                <c:pt idx="5677">
                  <c:v>22.65</c:v>
                </c:pt>
                <c:pt idx="5678">
                  <c:v>22.65</c:v>
                </c:pt>
                <c:pt idx="5679">
                  <c:v>22.65</c:v>
                </c:pt>
                <c:pt idx="5680">
                  <c:v>22.65</c:v>
                </c:pt>
                <c:pt idx="5681">
                  <c:v>22.64</c:v>
                </c:pt>
                <c:pt idx="5682">
                  <c:v>22.64</c:v>
                </c:pt>
                <c:pt idx="5683">
                  <c:v>22.64</c:v>
                </c:pt>
                <c:pt idx="5684">
                  <c:v>22.64</c:v>
                </c:pt>
                <c:pt idx="5685">
                  <c:v>22.64</c:v>
                </c:pt>
                <c:pt idx="5686">
                  <c:v>22.64</c:v>
                </c:pt>
                <c:pt idx="5687">
                  <c:v>22.64</c:v>
                </c:pt>
                <c:pt idx="5688">
                  <c:v>22.63</c:v>
                </c:pt>
                <c:pt idx="5689">
                  <c:v>22.63</c:v>
                </c:pt>
                <c:pt idx="5690">
                  <c:v>22.63</c:v>
                </c:pt>
                <c:pt idx="5691">
                  <c:v>22.63</c:v>
                </c:pt>
                <c:pt idx="5692">
                  <c:v>22.63</c:v>
                </c:pt>
                <c:pt idx="5693">
                  <c:v>22.63</c:v>
                </c:pt>
                <c:pt idx="5694">
                  <c:v>22.63</c:v>
                </c:pt>
                <c:pt idx="5695">
                  <c:v>22.63</c:v>
                </c:pt>
                <c:pt idx="5696">
                  <c:v>22.63</c:v>
                </c:pt>
                <c:pt idx="5697">
                  <c:v>22.63</c:v>
                </c:pt>
                <c:pt idx="5698">
                  <c:v>22.63</c:v>
                </c:pt>
                <c:pt idx="5699">
                  <c:v>22.63</c:v>
                </c:pt>
                <c:pt idx="5700">
                  <c:v>22.63</c:v>
                </c:pt>
                <c:pt idx="5701">
                  <c:v>22.63</c:v>
                </c:pt>
                <c:pt idx="5702">
                  <c:v>22.63</c:v>
                </c:pt>
                <c:pt idx="5703">
                  <c:v>22.63</c:v>
                </c:pt>
                <c:pt idx="5704">
                  <c:v>22.63</c:v>
                </c:pt>
                <c:pt idx="5705">
                  <c:v>22.63</c:v>
                </c:pt>
                <c:pt idx="5706">
                  <c:v>22.63</c:v>
                </c:pt>
                <c:pt idx="5707">
                  <c:v>22.63</c:v>
                </c:pt>
                <c:pt idx="5708">
                  <c:v>22.63</c:v>
                </c:pt>
                <c:pt idx="5709">
                  <c:v>22.63</c:v>
                </c:pt>
                <c:pt idx="5710">
                  <c:v>22.63</c:v>
                </c:pt>
                <c:pt idx="5711">
                  <c:v>22.63</c:v>
                </c:pt>
                <c:pt idx="5712">
                  <c:v>22.63</c:v>
                </c:pt>
                <c:pt idx="5713">
                  <c:v>22.63</c:v>
                </c:pt>
                <c:pt idx="5714">
                  <c:v>22.63</c:v>
                </c:pt>
                <c:pt idx="5715">
                  <c:v>22.63</c:v>
                </c:pt>
                <c:pt idx="5716">
                  <c:v>22.63</c:v>
                </c:pt>
                <c:pt idx="5717">
                  <c:v>22.63</c:v>
                </c:pt>
                <c:pt idx="5718">
                  <c:v>22.63</c:v>
                </c:pt>
                <c:pt idx="5719">
                  <c:v>22.63</c:v>
                </c:pt>
                <c:pt idx="5720">
                  <c:v>22.63</c:v>
                </c:pt>
                <c:pt idx="5721">
                  <c:v>22.63</c:v>
                </c:pt>
                <c:pt idx="5722">
                  <c:v>22.63</c:v>
                </c:pt>
                <c:pt idx="5723">
                  <c:v>22.63</c:v>
                </c:pt>
                <c:pt idx="5724">
                  <c:v>22.63</c:v>
                </c:pt>
                <c:pt idx="5725">
                  <c:v>22.63</c:v>
                </c:pt>
                <c:pt idx="5726">
                  <c:v>22.63</c:v>
                </c:pt>
                <c:pt idx="5727">
                  <c:v>22.63</c:v>
                </c:pt>
                <c:pt idx="5728">
                  <c:v>22.63</c:v>
                </c:pt>
                <c:pt idx="5729">
                  <c:v>22.63</c:v>
                </c:pt>
                <c:pt idx="5730">
                  <c:v>22.63</c:v>
                </c:pt>
                <c:pt idx="5731">
                  <c:v>22.63</c:v>
                </c:pt>
                <c:pt idx="5732">
                  <c:v>22.63</c:v>
                </c:pt>
                <c:pt idx="5733">
                  <c:v>22.63</c:v>
                </c:pt>
                <c:pt idx="5734">
                  <c:v>22.63</c:v>
                </c:pt>
                <c:pt idx="5735">
                  <c:v>22.63</c:v>
                </c:pt>
                <c:pt idx="5736">
                  <c:v>22.63</c:v>
                </c:pt>
                <c:pt idx="5737">
                  <c:v>22.63</c:v>
                </c:pt>
                <c:pt idx="5738">
                  <c:v>22.63</c:v>
                </c:pt>
                <c:pt idx="5739">
                  <c:v>22.63</c:v>
                </c:pt>
                <c:pt idx="5740">
                  <c:v>22.63</c:v>
                </c:pt>
                <c:pt idx="5741">
                  <c:v>22.63</c:v>
                </c:pt>
                <c:pt idx="5742">
                  <c:v>22.63</c:v>
                </c:pt>
                <c:pt idx="5743">
                  <c:v>22.63</c:v>
                </c:pt>
                <c:pt idx="5744">
                  <c:v>22.63</c:v>
                </c:pt>
                <c:pt idx="5745">
                  <c:v>22.63</c:v>
                </c:pt>
                <c:pt idx="5746">
                  <c:v>22.63</c:v>
                </c:pt>
                <c:pt idx="5747">
                  <c:v>22.63</c:v>
                </c:pt>
                <c:pt idx="5748">
                  <c:v>22.63</c:v>
                </c:pt>
                <c:pt idx="5749">
                  <c:v>22.63</c:v>
                </c:pt>
                <c:pt idx="5750">
                  <c:v>22.63</c:v>
                </c:pt>
                <c:pt idx="5751">
                  <c:v>22.63</c:v>
                </c:pt>
                <c:pt idx="5752">
                  <c:v>22.63</c:v>
                </c:pt>
                <c:pt idx="5753">
                  <c:v>22.63</c:v>
                </c:pt>
                <c:pt idx="5754">
                  <c:v>22.63</c:v>
                </c:pt>
                <c:pt idx="5755">
                  <c:v>22.63</c:v>
                </c:pt>
                <c:pt idx="5756">
                  <c:v>22.63</c:v>
                </c:pt>
                <c:pt idx="5757">
                  <c:v>22.63</c:v>
                </c:pt>
                <c:pt idx="5758">
                  <c:v>22.63</c:v>
                </c:pt>
                <c:pt idx="5759">
                  <c:v>22.63</c:v>
                </c:pt>
                <c:pt idx="5760">
                  <c:v>22.64</c:v>
                </c:pt>
                <c:pt idx="5761">
                  <c:v>22.64</c:v>
                </c:pt>
                <c:pt idx="5762">
                  <c:v>22.63</c:v>
                </c:pt>
                <c:pt idx="5763">
                  <c:v>22.63</c:v>
                </c:pt>
                <c:pt idx="5764">
                  <c:v>22.63</c:v>
                </c:pt>
                <c:pt idx="5765">
                  <c:v>22.63</c:v>
                </c:pt>
                <c:pt idx="5766">
                  <c:v>22.63</c:v>
                </c:pt>
                <c:pt idx="5767">
                  <c:v>22.63</c:v>
                </c:pt>
                <c:pt idx="5768">
                  <c:v>22.63</c:v>
                </c:pt>
                <c:pt idx="5769">
                  <c:v>22.63</c:v>
                </c:pt>
                <c:pt idx="5770">
                  <c:v>22.63</c:v>
                </c:pt>
                <c:pt idx="5771">
                  <c:v>22.63</c:v>
                </c:pt>
                <c:pt idx="5772">
                  <c:v>22.63</c:v>
                </c:pt>
                <c:pt idx="5773">
                  <c:v>22.63</c:v>
                </c:pt>
                <c:pt idx="5774">
                  <c:v>22.63</c:v>
                </c:pt>
                <c:pt idx="5775">
                  <c:v>22.63</c:v>
                </c:pt>
                <c:pt idx="5776">
                  <c:v>22.63</c:v>
                </c:pt>
                <c:pt idx="5777">
                  <c:v>22.63</c:v>
                </c:pt>
                <c:pt idx="5778">
                  <c:v>22.63</c:v>
                </c:pt>
                <c:pt idx="5779">
                  <c:v>22.63</c:v>
                </c:pt>
                <c:pt idx="5780">
                  <c:v>22.63</c:v>
                </c:pt>
                <c:pt idx="5781">
                  <c:v>22.63</c:v>
                </c:pt>
                <c:pt idx="5782">
                  <c:v>22.63</c:v>
                </c:pt>
                <c:pt idx="5783">
                  <c:v>22.63</c:v>
                </c:pt>
                <c:pt idx="5784">
                  <c:v>22.63</c:v>
                </c:pt>
                <c:pt idx="5785">
                  <c:v>22.63</c:v>
                </c:pt>
                <c:pt idx="5786">
                  <c:v>22.63</c:v>
                </c:pt>
                <c:pt idx="5787">
                  <c:v>22.63</c:v>
                </c:pt>
                <c:pt idx="5788">
                  <c:v>22.63</c:v>
                </c:pt>
                <c:pt idx="5789">
                  <c:v>22.63</c:v>
                </c:pt>
                <c:pt idx="5790">
                  <c:v>22.63</c:v>
                </c:pt>
                <c:pt idx="5791">
                  <c:v>22.63</c:v>
                </c:pt>
                <c:pt idx="5792">
                  <c:v>22.63</c:v>
                </c:pt>
                <c:pt idx="5793">
                  <c:v>22.63</c:v>
                </c:pt>
                <c:pt idx="5794">
                  <c:v>22.63</c:v>
                </c:pt>
                <c:pt idx="5795">
                  <c:v>22.63</c:v>
                </c:pt>
                <c:pt idx="5796">
                  <c:v>22.63</c:v>
                </c:pt>
                <c:pt idx="5797">
                  <c:v>22.63</c:v>
                </c:pt>
                <c:pt idx="5798">
                  <c:v>22.63</c:v>
                </c:pt>
                <c:pt idx="5799">
                  <c:v>22.62</c:v>
                </c:pt>
                <c:pt idx="5800">
                  <c:v>22.62</c:v>
                </c:pt>
                <c:pt idx="5801">
                  <c:v>22.62</c:v>
                </c:pt>
                <c:pt idx="5802">
                  <c:v>22.62</c:v>
                </c:pt>
                <c:pt idx="5803">
                  <c:v>22.62</c:v>
                </c:pt>
                <c:pt idx="5804">
                  <c:v>22.62</c:v>
                </c:pt>
                <c:pt idx="5805">
                  <c:v>22.62</c:v>
                </c:pt>
                <c:pt idx="5806">
                  <c:v>22.62</c:v>
                </c:pt>
                <c:pt idx="5807">
                  <c:v>22.62</c:v>
                </c:pt>
                <c:pt idx="5808">
                  <c:v>22.62</c:v>
                </c:pt>
                <c:pt idx="5809">
                  <c:v>22.62</c:v>
                </c:pt>
                <c:pt idx="5810">
                  <c:v>22.62</c:v>
                </c:pt>
                <c:pt idx="5811">
                  <c:v>22.62</c:v>
                </c:pt>
                <c:pt idx="5812">
                  <c:v>22.62</c:v>
                </c:pt>
                <c:pt idx="5813">
                  <c:v>22.62</c:v>
                </c:pt>
                <c:pt idx="5814">
                  <c:v>22.62</c:v>
                </c:pt>
                <c:pt idx="5815">
                  <c:v>22.62</c:v>
                </c:pt>
                <c:pt idx="5816">
                  <c:v>22.62</c:v>
                </c:pt>
                <c:pt idx="5817">
                  <c:v>22.62</c:v>
                </c:pt>
                <c:pt idx="5818">
                  <c:v>22.62</c:v>
                </c:pt>
                <c:pt idx="5819">
                  <c:v>22.62</c:v>
                </c:pt>
                <c:pt idx="5820">
                  <c:v>22.62</c:v>
                </c:pt>
                <c:pt idx="5821">
                  <c:v>22.62</c:v>
                </c:pt>
                <c:pt idx="5822">
                  <c:v>22.62</c:v>
                </c:pt>
                <c:pt idx="5823">
                  <c:v>22.62</c:v>
                </c:pt>
                <c:pt idx="5824">
                  <c:v>22.62</c:v>
                </c:pt>
                <c:pt idx="5825">
                  <c:v>22.62</c:v>
                </c:pt>
                <c:pt idx="5826">
                  <c:v>22.62</c:v>
                </c:pt>
                <c:pt idx="5827">
                  <c:v>22.62</c:v>
                </c:pt>
                <c:pt idx="5828">
                  <c:v>22.61</c:v>
                </c:pt>
                <c:pt idx="5829">
                  <c:v>22.61</c:v>
                </c:pt>
                <c:pt idx="5830">
                  <c:v>22.61</c:v>
                </c:pt>
                <c:pt idx="5831">
                  <c:v>22.61</c:v>
                </c:pt>
                <c:pt idx="5832">
                  <c:v>22.61</c:v>
                </c:pt>
                <c:pt idx="5833">
                  <c:v>22.61</c:v>
                </c:pt>
                <c:pt idx="5834">
                  <c:v>22.61</c:v>
                </c:pt>
                <c:pt idx="5835">
                  <c:v>22.6</c:v>
                </c:pt>
                <c:pt idx="5836">
                  <c:v>22.6</c:v>
                </c:pt>
                <c:pt idx="5837">
                  <c:v>22.6</c:v>
                </c:pt>
                <c:pt idx="5838">
                  <c:v>22.6</c:v>
                </c:pt>
                <c:pt idx="5839">
                  <c:v>22.6</c:v>
                </c:pt>
                <c:pt idx="5840">
                  <c:v>22.6</c:v>
                </c:pt>
                <c:pt idx="5841">
                  <c:v>22.6</c:v>
                </c:pt>
                <c:pt idx="5842">
                  <c:v>22.6</c:v>
                </c:pt>
                <c:pt idx="5843">
                  <c:v>22.6</c:v>
                </c:pt>
                <c:pt idx="5844">
                  <c:v>22.6</c:v>
                </c:pt>
                <c:pt idx="5845">
                  <c:v>22.6</c:v>
                </c:pt>
                <c:pt idx="5846">
                  <c:v>22.6</c:v>
                </c:pt>
                <c:pt idx="5847">
                  <c:v>22.6</c:v>
                </c:pt>
                <c:pt idx="5848">
                  <c:v>22.6</c:v>
                </c:pt>
                <c:pt idx="5849">
                  <c:v>22.6</c:v>
                </c:pt>
                <c:pt idx="5850">
                  <c:v>22.6</c:v>
                </c:pt>
                <c:pt idx="5851">
                  <c:v>22.6</c:v>
                </c:pt>
                <c:pt idx="5852">
                  <c:v>22.6</c:v>
                </c:pt>
                <c:pt idx="5853">
                  <c:v>22.6</c:v>
                </c:pt>
                <c:pt idx="5854">
                  <c:v>22.6</c:v>
                </c:pt>
                <c:pt idx="5855">
                  <c:v>22.6</c:v>
                </c:pt>
                <c:pt idx="5856">
                  <c:v>22.6</c:v>
                </c:pt>
                <c:pt idx="5857">
                  <c:v>22.6</c:v>
                </c:pt>
                <c:pt idx="5858">
                  <c:v>22.6</c:v>
                </c:pt>
                <c:pt idx="5859">
                  <c:v>22.6</c:v>
                </c:pt>
                <c:pt idx="5860">
                  <c:v>22.6</c:v>
                </c:pt>
                <c:pt idx="5861">
                  <c:v>22.6</c:v>
                </c:pt>
                <c:pt idx="5862">
                  <c:v>22.6</c:v>
                </c:pt>
                <c:pt idx="5863">
                  <c:v>22.6</c:v>
                </c:pt>
                <c:pt idx="5864">
                  <c:v>22.6</c:v>
                </c:pt>
                <c:pt idx="5865">
                  <c:v>22.6</c:v>
                </c:pt>
                <c:pt idx="5866">
                  <c:v>22.6</c:v>
                </c:pt>
                <c:pt idx="5867">
                  <c:v>22.6</c:v>
                </c:pt>
                <c:pt idx="5868">
                  <c:v>22.6</c:v>
                </c:pt>
                <c:pt idx="5869">
                  <c:v>22.6</c:v>
                </c:pt>
                <c:pt idx="5870">
                  <c:v>22.6</c:v>
                </c:pt>
                <c:pt idx="5871">
                  <c:v>22.6</c:v>
                </c:pt>
                <c:pt idx="5872">
                  <c:v>22.59</c:v>
                </c:pt>
                <c:pt idx="5873">
                  <c:v>22.59</c:v>
                </c:pt>
                <c:pt idx="5874">
                  <c:v>22.59</c:v>
                </c:pt>
                <c:pt idx="5875">
                  <c:v>22.59</c:v>
                </c:pt>
                <c:pt idx="5876">
                  <c:v>22.59</c:v>
                </c:pt>
                <c:pt idx="5877">
                  <c:v>22.58</c:v>
                </c:pt>
                <c:pt idx="5878">
                  <c:v>22.58</c:v>
                </c:pt>
                <c:pt idx="5879">
                  <c:v>22.58</c:v>
                </c:pt>
                <c:pt idx="5880">
                  <c:v>22.58</c:v>
                </c:pt>
                <c:pt idx="5881">
                  <c:v>22.57</c:v>
                </c:pt>
                <c:pt idx="5882">
                  <c:v>22.57</c:v>
                </c:pt>
                <c:pt idx="5883">
                  <c:v>22.57</c:v>
                </c:pt>
                <c:pt idx="5884">
                  <c:v>22.57</c:v>
                </c:pt>
                <c:pt idx="5885">
                  <c:v>22.57</c:v>
                </c:pt>
                <c:pt idx="5886">
                  <c:v>22.57</c:v>
                </c:pt>
                <c:pt idx="5887">
                  <c:v>22.57</c:v>
                </c:pt>
                <c:pt idx="5888">
                  <c:v>22.57</c:v>
                </c:pt>
                <c:pt idx="5889">
                  <c:v>22.57</c:v>
                </c:pt>
                <c:pt idx="5890">
                  <c:v>22.57</c:v>
                </c:pt>
                <c:pt idx="5891">
                  <c:v>22.57</c:v>
                </c:pt>
                <c:pt idx="5892">
                  <c:v>22.57</c:v>
                </c:pt>
                <c:pt idx="5893">
                  <c:v>22.57</c:v>
                </c:pt>
                <c:pt idx="5894">
                  <c:v>22.58</c:v>
                </c:pt>
                <c:pt idx="5895">
                  <c:v>22.58</c:v>
                </c:pt>
                <c:pt idx="5896">
                  <c:v>22.58</c:v>
                </c:pt>
                <c:pt idx="5897">
                  <c:v>22.58</c:v>
                </c:pt>
                <c:pt idx="5898">
                  <c:v>22.58</c:v>
                </c:pt>
                <c:pt idx="5899">
                  <c:v>22.58</c:v>
                </c:pt>
                <c:pt idx="5900">
                  <c:v>22.59</c:v>
                </c:pt>
                <c:pt idx="5901">
                  <c:v>22.59</c:v>
                </c:pt>
                <c:pt idx="5902">
                  <c:v>22.59</c:v>
                </c:pt>
                <c:pt idx="5903">
                  <c:v>22.59</c:v>
                </c:pt>
                <c:pt idx="5904">
                  <c:v>22.59</c:v>
                </c:pt>
                <c:pt idx="5905">
                  <c:v>22.59</c:v>
                </c:pt>
                <c:pt idx="5906">
                  <c:v>22.59</c:v>
                </c:pt>
                <c:pt idx="5907">
                  <c:v>22.59</c:v>
                </c:pt>
                <c:pt idx="5908">
                  <c:v>22.59</c:v>
                </c:pt>
                <c:pt idx="5909">
                  <c:v>22.59</c:v>
                </c:pt>
                <c:pt idx="5910">
                  <c:v>22.59</c:v>
                </c:pt>
                <c:pt idx="5911">
                  <c:v>22.59</c:v>
                </c:pt>
                <c:pt idx="5912">
                  <c:v>22.59</c:v>
                </c:pt>
                <c:pt idx="5913">
                  <c:v>22.6</c:v>
                </c:pt>
                <c:pt idx="5914">
                  <c:v>22.6</c:v>
                </c:pt>
                <c:pt idx="5915">
                  <c:v>22.6</c:v>
                </c:pt>
                <c:pt idx="5916">
                  <c:v>22.6</c:v>
                </c:pt>
                <c:pt idx="5917">
                  <c:v>22.6</c:v>
                </c:pt>
                <c:pt idx="5918">
                  <c:v>22.59</c:v>
                </c:pt>
                <c:pt idx="5919">
                  <c:v>22.59</c:v>
                </c:pt>
                <c:pt idx="5920">
                  <c:v>22.59</c:v>
                </c:pt>
                <c:pt idx="5921">
                  <c:v>22.59</c:v>
                </c:pt>
                <c:pt idx="5922">
                  <c:v>22.59</c:v>
                </c:pt>
                <c:pt idx="5923">
                  <c:v>22.59</c:v>
                </c:pt>
                <c:pt idx="5924">
                  <c:v>22.59</c:v>
                </c:pt>
                <c:pt idx="5925">
                  <c:v>22.59</c:v>
                </c:pt>
                <c:pt idx="5926">
                  <c:v>22.59</c:v>
                </c:pt>
                <c:pt idx="5927">
                  <c:v>22.59</c:v>
                </c:pt>
                <c:pt idx="5928">
                  <c:v>22.59</c:v>
                </c:pt>
                <c:pt idx="5929">
                  <c:v>22.59</c:v>
                </c:pt>
                <c:pt idx="5930">
                  <c:v>22.59</c:v>
                </c:pt>
                <c:pt idx="5931">
                  <c:v>22.59</c:v>
                </c:pt>
                <c:pt idx="5932">
                  <c:v>22.59</c:v>
                </c:pt>
                <c:pt idx="5933">
                  <c:v>22.59</c:v>
                </c:pt>
                <c:pt idx="5934">
                  <c:v>22.59</c:v>
                </c:pt>
                <c:pt idx="5935">
                  <c:v>22.59</c:v>
                </c:pt>
                <c:pt idx="5936">
                  <c:v>22.59</c:v>
                </c:pt>
                <c:pt idx="5937">
                  <c:v>22.59</c:v>
                </c:pt>
                <c:pt idx="5938">
                  <c:v>22.59</c:v>
                </c:pt>
                <c:pt idx="5939">
                  <c:v>22.59</c:v>
                </c:pt>
                <c:pt idx="5940">
                  <c:v>22.59</c:v>
                </c:pt>
                <c:pt idx="5941">
                  <c:v>22.59</c:v>
                </c:pt>
                <c:pt idx="5942">
                  <c:v>22.59</c:v>
                </c:pt>
                <c:pt idx="5943">
                  <c:v>22.58</c:v>
                </c:pt>
                <c:pt idx="5944">
                  <c:v>22.58</c:v>
                </c:pt>
                <c:pt idx="5945">
                  <c:v>22.59</c:v>
                </c:pt>
                <c:pt idx="5946">
                  <c:v>22.58</c:v>
                </c:pt>
                <c:pt idx="5947">
                  <c:v>22.58</c:v>
                </c:pt>
                <c:pt idx="5948">
                  <c:v>22.58</c:v>
                </c:pt>
                <c:pt idx="5949">
                  <c:v>22.58</c:v>
                </c:pt>
                <c:pt idx="5950">
                  <c:v>22.58</c:v>
                </c:pt>
                <c:pt idx="5951">
                  <c:v>22.58</c:v>
                </c:pt>
                <c:pt idx="5952">
                  <c:v>22.58</c:v>
                </c:pt>
                <c:pt idx="5953">
                  <c:v>22.58</c:v>
                </c:pt>
                <c:pt idx="5954">
                  <c:v>22.58</c:v>
                </c:pt>
                <c:pt idx="5955">
                  <c:v>22.58</c:v>
                </c:pt>
                <c:pt idx="5956">
                  <c:v>22.57</c:v>
                </c:pt>
                <c:pt idx="5957">
                  <c:v>22.57</c:v>
                </c:pt>
                <c:pt idx="5958">
                  <c:v>22.57</c:v>
                </c:pt>
                <c:pt idx="5959">
                  <c:v>22.57</c:v>
                </c:pt>
                <c:pt idx="5960">
                  <c:v>22.57</c:v>
                </c:pt>
                <c:pt idx="5961">
                  <c:v>22.57</c:v>
                </c:pt>
                <c:pt idx="5962">
                  <c:v>22.57</c:v>
                </c:pt>
                <c:pt idx="5963">
                  <c:v>22.57</c:v>
                </c:pt>
                <c:pt idx="5964">
                  <c:v>22.57</c:v>
                </c:pt>
                <c:pt idx="5965">
                  <c:v>22.57</c:v>
                </c:pt>
                <c:pt idx="5966">
                  <c:v>22.57</c:v>
                </c:pt>
                <c:pt idx="5967">
                  <c:v>22.57</c:v>
                </c:pt>
                <c:pt idx="5968">
                  <c:v>22.57</c:v>
                </c:pt>
                <c:pt idx="5969">
                  <c:v>22.57</c:v>
                </c:pt>
                <c:pt idx="5970">
                  <c:v>22.58</c:v>
                </c:pt>
                <c:pt idx="5971">
                  <c:v>22.58</c:v>
                </c:pt>
                <c:pt idx="5972">
                  <c:v>22.58</c:v>
                </c:pt>
                <c:pt idx="5973">
                  <c:v>22.58</c:v>
                </c:pt>
                <c:pt idx="5974">
                  <c:v>22.58</c:v>
                </c:pt>
                <c:pt idx="5975">
                  <c:v>22.58</c:v>
                </c:pt>
                <c:pt idx="5976">
                  <c:v>22.58</c:v>
                </c:pt>
                <c:pt idx="5977">
                  <c:v>22.58</c:v>
                </c:pt>
                <c:pt idx="5978">
                  <c:v>22.58</c:v>
                </c:pt>
                <c:pt idx="5979">
                  <c:v>22.58</c:v>
                </c:pt>
                <c:pt idx="5980">
                  <c:v>22.58</c:v>
                </c:pt>
                <c:pt idx="5981">
                  <c:v>22.58</c:v>
                </c:pt>
                <c:pt idx="5982">
                  <c:v>22.58</c:v>
                </c:pt>
                <c:pt idx="5983">
                  <c:v>22.57</c:v>
                </c:pt>
                <c:pt idx="5984">
                  <c:v>22.58</c:v>
                </c:pt>
                <c:pt idx="5985">
                  <c:v>22.58</c:v>
                </c:pt>
                <c:pt idx="5986">
                  <c:v>22.58</c:v>
                </c:pt>
                <c:pt idx="5987">
                  <c:v>22.58</c:v>
                </c:pt>
                <c:pt idx="5988">
                  <c:v>22.58</c:v>
                </c:pt>
                <c:pt idx="5989">
                  <c:v>22.58</c:v>
                </c:pt>
                <c:pt idx="5990">
                  <c:v>22.58</c:v>
                </c:pt>
                <c:pt idx="5991">
                  <c:v>22.57</c:v>
                </c:pt>
                <c:pt idx="5992">
                  <c:v>22.57</c:v>
                </c:pt>
                <c:pt idx="5993">
                  <c:v>22.57</c:v>
                </c:pt>
                <c:pt idx="5994">
                  <c:v>22.57</c:v>
                </c:pt>
                <c:pt idx="5995">
                  <c:v>22.57</c:v>
                </c:pt>
                <c:pt idx="5996">
                  <c:v>22.57</c:v>
                </c:pt>
                <c:pt idx="5997">
                  <c:v>22.57</c:v>
                </c:pt>
                <c:pt idx="5998">
                  <c:v>22.57</c:v>
                </c:pt>
                <c:pt idx="5999">
                  <c:v>22.57</c:v>
                </c:pt>
                <c:pt idx="6000">
                  <c:v>22.57</c:v>
                </c:pt>
                <c:pt idx="6001">
                  <c:v>22.57</c:v>
                </c:pt>
                <c:pt idx="6002">
                  <c:v>22.57</c:v>
                </c:pt>
                <c:pt idx="6003">
                  <c:v>22.57</c:v>
                </c:pt>
                <c:pt idx="6004">
                  <c:v>22.57</c:v>
                </c:pt>
                <c:pt idx="6005">
                  <c:v>22.57</c:v>
                </c:pt>
                <c:pt idx="6006">
                  <c:v>22.57</c:v>
                </c:pt>
                <c:pt idx="6007">
                  <c:v>22.57</c:v>
                </c:pt>
                <c:pt idx="6008">
                  <c:v>22.57</c:v>
                </c:pt>
                <c:pt idx="6009">
                  <c:v>22.57</c:v>
                </c:pt>
                <c:pt idx="6010">
                  <c:v>22.57</c:v>
                </c:pt>
                <c:pt idx="6011">
                  <c:v>22.57</c:v>
                </c:pt>
                <c:pt idx="6012">
                  <c:v>22.57</c:v>
                </c:pt>
                <c:pt idx="6013">
                  <c:v>22.57</c:v>
                </c:pt>
                <c:pt idx="6014">
                  <c:v>22.57</c:v>
                </c:pt>
                <c:pt idx="6015">
                  <c:v>22.57</c:v>
                </c:pt>
                <c:pt idx="6016">
                  <c:v>22.57</c:v>
                </c:pt>
                <c:pt idx="6017">
                  <c:v>22.57</c:v>
                </c:pt>
                <c:pt idx="6018">
                  <c:v>22.57</c:v>
                </c:pt>
                <c:pt idx="6019">
                  <c:v>22.57</c:v>
                </c:pt>
                <c:pt idx="6020">
                  <c:v>22.57</c:v>
                </c:pt>
                <c:pt idx="6021">
                  <c:v>22.57</c:v>
                </c:pt>
                <c:pt idx="6022">
                  <c:v>22.57</c:v>
                </c:pt>
                <c:pt idx="6023">
                  <c:v>22.57</c:v>
                </c:pt>
                <c:pt idx="6024">
                  <c:v>22.57</c:v>
                </c:pt>
                <c:pt idx="6025">
                  <c:v>22.57</c:v>
                </c:pt>
                <c:pt idx="6026">
                  <c:v>22.57</c:v>
                </c:pt>
                <c:pt idx="6027">
                  <c:v>22.57</c:v>
                </c:pt>
                <c:pt idx="6028">
                  <c:v>22.57</c:v>
                </c:pt>
                <c:pt idx="6029">
                  <c:v>22.57</c:v>
                </c:pt>
                <c:pt idx="6030">
                  <c:v>22.57</c:v>
                </c:pt>
                <c:pt idx="6031">
                  <c:v>22.57</c:v>
                </c:pt>
                <c:pt idx="6032">
                  <c:v>22.57</c:v>
                </c:pt>
                <c:pt idx="6033">
                  <c:v>22.57</c:v>
                </c:pt>
                <c:pt idx="6034">
                  <c:v>22.57</c:v>
                </c:pt>
                <c:pt idx="6035">
                  <c:v>22.57</c:v>
                </c:pt>
                <c:pt idx="6036">
                  <c:v>22.57</c:v>
                </c:pt>
                <c:pt idx="6037">
                  <c:v>22.57</c:v>
                </c:pt>
                <c:pt idx="6038">
                  <c:v>22.56</c:v>
                </c:pt>
                <c:pt idx="6039">
                  <c:v>22.56</c:v>
                </c:pt>
                <c:pt idx="6040">
                  <c:v>22.56</c:v>
                </c:pt>
                <c:pt idx="6041">
                  <c:v>22.56</c:v>
                </c:pt>
                <c:pt idx="6042">
                  <c:v>22.56</c:v>
                </c:pt>
                <c:pt idx="6043">
                  <c:v>22.56</c:v>
                </c:pt>
                <c:pt idx="6044">
                  <c:v>22.56</c:v>
                </c:pt>
                <c:pt idx="6045">
                  <c:v>22.56</c:v>
                </c:pt>
                <c:pt idx="6046">
                  <c:v>22.56</c:v>
                </c:pt>
                <c:pt idx="6047">
                  <c:v>22.56</c:v>
                </c:pt>
                <c:pt idx="6048">
                  <c:v>22.56</c:v>
                </c:pt>
                <c:pt idx="6049">
                  <c:v>22.56</c:v>
                </c:pt>
                <c:pt idx="6050">
                  <c:v>22.56</c:v>
                </c:pt>
                <c:pt idx="6051">
                  <c:v>22.56</c:v>
                </c:pt>
                <c:pt idx="6052">
                  <c:v>22.56</c:v>
                </c:pt>
                <c:pt idx="6053">
                  <c:v>22.56</c:v>
                </c:pt>
                <c:pt idx="6054">
                  <c:v>22.56</c:v>
                </c:pt>
                <c:pt idx="6055">
                  <c:v>22.56</c:v>
                </c:pt>
                <c:pt idx="6056">
                  <c:v>22.56</c:v>
                </c:pt>
                <c:pt idx="6057">
                  <c:v>22.56</c:v>
                </c:pt>
                <c:pt idx="6058">
                  <c:v>22.56</c:v>
                </c:pt>
                <c:pt idx="6059">
                  <c:v>22.56</c:v>
                </c:pt>
                <c:pt idx="6060">
                  <c:v>22.56</c:v>
                </c:pt>
                <c:pt idx="6061">
                  <c:v>22.56</c:v>
                </c:pt>
                <c:pt idx="6062">
                  <c:v>22.56</c:v>
                </c:pt>
                <c:pt idx="6063">
                  <c:v>22.56</c:v>
                </c:pt>
                <c:pt idx="6064">
                  <c:v>22.56</c:v>
                </c:pt>
                <c:pt idx="6065">
                  <c:v>22.56</c:v>
                </c:pt>
                <c:pt idx="6066">
                  <c:v>22.56</c:v>
                </c:pt>
                <c:pt idx="6067">
                  <c:v>22.57</c:v>
                </c:pt>
                <c:pt idx="6068">
                  <c:v>22.56</c:v>
                </c:pt>
                <c:pt idx="6069">
                  <c:v>22.56</c:v>
                </c:pt>
                <c:pt idx="6070">
                  <c:v>22.56</c:v>
                </c:pt>
                <c:pt idx="6071">
                  <c:v>22.56</c:v>
                </c:pt>
                <c:pt idx="6072">
                  <c:v>22.56</c:v>
                </c:pt>
                <c:pt idx="6073">
                  <c:v>22.56</c:v>
                </c:pt>
                <c:pt idx="6074">
                  <c:v>22.56</c:v>
                </c:pt>
                <c:pt idx="6075">
                  <c:v>22.56</c:v>
                </c:pt>
                <c:pt idx="6076">
                  <c:v>22.56</c:v>
                </c:pt>
                <c:pt idx="6077">
                  <c:v>22.56</c:v>
                </c:pt>
                <c:pt idx="6078">
                  <c:v>22.56</c:v>
                </c:pt>
                <c:pt idx="6079">
                  <c:v>22.56</c:v>
                </c:pt>
                <c:pt idx="6080">
                  <c:v>22.56</c:v>
                </c:pt>
                <c:pt idx="6081">
                  <c:v>22.56</c:v>
                </c:pt>
                <c:pt idx="6082">
                  <c:v>22.56</c:v>
                </c:pt>
                <c:pt idx="6083">
                  <c:v>22.56</c:v>
                </c:pt>
                <c:pt idx="6084">
                  <c:v>22.56</c:v>
                </c:pt>
                <c:pt idx="6085">
                  <c:v>22.56</c:v>
                </c:pt>
                <c:pt idx="6086">
                  <c:v>22.56</c:v>
                </c:pt>
                <c:pt idx="6087">
                  <c:v>22.56</c:v>
                </c:pt>
                <c:pt idx="6088">
                  <c:v>22.56</c:v>
                </c:pt>
                <c:pt idx="6089">
                  <c:v>22.55</c:v>
                </c:pt>
                <c:pt idx="6090">
                  <c:v>22.55</c:v>
                </c:pt>
                <c:pt idx="6091">
                  <c:v>22.55</c:v>
                </c:pt>
                <c:pt idx="6092">
                  <c:v>22.55</c:v>
                </c:pt>
                <c:pt idx="6093">
                  <c:v>22.55</c:v>
                </c:pt>
                <c:pt idx="6094">
                  <c:v>22.55</c:v>
                </c:pt>
                <c:pt idx="6095">
                  <c:v>22.55</c:v>
                </c:pt>
                <c:pt idx="6096">
                  <c:v>22.55</c:v>
                </c:pt>
                <c:pt idx="6097">
                  <c:v>22.55</c:v>
                </c:pt>
                <c:pt idx="6098">
                  <c:v>22.55</c:v>
                </c:pt>
                <c:pt idx="6099">
                  <c:v>22.55</c:v>
                </c:pt>
                <c:pt idx="6100">
                  <c:v>22.55</c:v>
                </c:pt>
                <c:pt idx="6101">
                  <c:v>22.55</c:v>
                </c:pt>
                <c:pt idx="6102">
                  <c:v>22.55</c:v>
                </c:pt>
                <c:pt idx="6103">
                  <c:v>22.55</c:v>
                </c:pt>
                <c:pt idx="6104">
                  <c:v>22.55</c:v>
                </c:pt>
                <c:pt idx="6105">
                  <c:v>22.55</c:v>
                </c:pt>
                <c:pt idx="6106">
                  <c:v>22.55</c:v>
                </c:pt>
                <c:pt idx="6107">
                  <c:v>22.55</c:v>
                </c:pt>
                <c:pt idx="6108">
                  <c:v>22.55</c:v>
                </c:pt>
                <c:pt idx="6109">
                  <c:v>22.55</c:v>
                </c:pt>
                <c:pt idx="6110">
                  <c:v>22.55</c:v>
                </c:pt>
                <c:pt idx="6111">
                  <c:v>22.55</c:v>
                </c:pt>
                <c:pt idx="6112">
                  <c:v>22.55</c:v>
                </c:pt>
                <c:pt idx="6113">
                  <c:v>22.55</c:v>
                </c:pt>
                <c:pt idx="6114">
                  <c:v>22.55</c:v>
                </c:pt>
                <c:pt idx="6115">
                  <c:v>22.55</c:v>
                </c:pt>
                <c:pt idx="6116">
                  <c:v>22.55</c:v>
                </c:pt>
                <c:pt idx="6117">
                  <c:v>22.55</c:v>
                </c:pt>
                <c:pt idx="6118">
                  <c:v>22.55</c:v>
                </c:pt>
                <c:pt idx="6119">
                  <c:v>22.55</c:v>
                </c:pt>
                <c:pt idx="6120">
                  <c:v>22.55</c:v>
                </c:pt>
                <c:pt idx="6121">
                  <c:v>22.55</c:v>
                </c:pt>
                <c:pt idx="6122">
                  <c:v>22.55</c:v>
                </c:pt>
                <c:pt idx="6123">
                  <c:v>22.55</c:v>
                </c:pt>
                <c:pt idx="6124">
                  <c:v>22.55</c:v>
                </c:pt>
                <c:pt idx="6125">
                  <c:v>22.54</c:v>
                </c:pt>
                <c:pt idx="6126">
                  <c:v>22.54</c:v>
                </c:pt>
                <c:pt idx="6127">
                  <c:v>22.54</c:v>
                </c:pt>
                <c:pt idx="6128">
                  <c:v>22.54</c:v>
                </c:pt>
                <c:pt idx="6129">
                  <c:v>22.54</c:v>
                </c:pt>
                <c:pt idx="6130">
                  <c:v>22.54</c:v>
                </c:pt>
                <c:pt idx="6131">
                  <c:v>22.54</c:v>
                </c:pt>
                <c:pt idx="6132">
                  <c:v>22.54</c:v>
                </c:pt>
                <c:pt idx="6133">
                  <c:v>22.54</c:v>
                </c:pt>
                <c:pt idx="6134">
                  <c:v>22.54</c:v>
                </c:pt>
                <c:pt idx="6135">
                  <c:v>22.54</c:v>
                </c:pt>
                <c:pt idx="6136">
                  <c:v>22.54</c:v>
                </c:pt>
                <c:pt idx="6137">
                  <c:v>22.54</c:v>
                </c:pt>
                <c:pt idx="6138">
                  <c:v>22.54</c:v>
                </c:pt>
                <c:pt idx="6139">
                  <c:v>22.54</c:v>
                </c:pt>
                <c:pt idx="6140">
                  <c:v>22.54</c:v>
                </c:pt>
                <c:pt idx="6141">
                  <c:v>22.54</c:v>
                </c:pt>
                <c:pt idx="6142">
                  <c:v>22.54</c:v>
                </c:pt>
                <c:pt idx="6143">
                  <c:v>22.54</c:v>
                </c:pt>
                <c:pt idx="6144">
                  <c:v>22.54</c:v>
                </c:pt>
                <c:pt idx="6145">
                  <c:v>22.54</c:v>
                </c:pt>
                <c:pt idx="6146">
                  <c:v>22.54</c:v>
                </c:pt>
                <c:pt idx="6147">
                  <c:v>22.54</c:v>
                </c:pt>
                <c:pt idx="6148">
                  <c:v>22.54</c:v>
                </c:pt>
                <c:pt idx="6149">
                  <c:v>22.54</c:v>
                </c:pt>
                <c:pt idx="6150">
                  <c:v>22.54</c:v>
                </c:pt>
                <c:pt idx="6151">
                  <c:v>22.54</c:v>
                </c:pt>
                <c:pt idx="6152">
                  <c:v>22.54</c:v>
                </c:pt>
                <c:pt idx="6153">
                  <c:v>22.54</c:v>
                </c:pt>
                <c:pt idx="6154">
                  <c:v>22.53</c:v>
                </c:pt>
                <c:pt idx="6155">
                  <c:v>22.53</c:v>
                </c:pt>
                <c:pt idx="6156">
                  <c:v>22.53</c:v>
                </c:pt>
                <c:pt idx="6157">
                  <c:v>22.53</c:v>
                </c:pt>
                <c:pt idx="6158">
                  <c:v>22.53</c:v>
                </c:pt>
                <c:pt idx="6159">
                  <c:v>22.53</c:v>
                </c:pt>
                <c:pt idx="6160">
                  <c:v>22.53</c:v>
                </c:pt>
                <c:pt idx="6161">
                  <c:v>22.53</c:v>
                </c:pt>
                <c:pt idx="6162">
                  <c:v>22.53</c:v>
                </c:pt>
                <c:pt idx="6163">
                  <c:v>22.53</c:v>
                </c:pt>
                <c:pt idx="6164">
                  <c:v>22.53</c:v>
                </c:pt>
                <c:pt idx="6165">
                  <c:v>22.53</c:v>
                </c:pt>
                <c:pt idx="6166">
                  <c:v>22.53</c:v>
                </c:pt>
                <c:pt idx="6167">
                  <c:v>22.53</c:v>
                </c:pt>
                <c:pt idx="6168">
                  <c:v>22.53</c:v>
                </c:pt>
                <c:pt idx="6169">
                  <c:v>22.53</c:v>
                </c:pt>
                <c:pt idx="6170">
                  <c:v>22.52</c:v>
                </c:pt>
                <c:pt idx="6171">
                  <c:v>22.52</c:v>
                </c:pt>
                <c:pt idx="6172">
                  <c:v>22.52</c:v>
                </c:pt>
                <c:pt idx="6173">
                  <c:v>22.52</c:v>
                </c:pt>
                <c:pt idx="6174">
                  <c:v>22.52</c:v>
                </c:pt>
                <c:pt idx="6175">
                  <c:v>22.52</c:v>
                </c:pt>
                <c:pt idx="6176">
                  <c:v>22.51</c:v>
                </c:pt>
                <c:pt idx="6177">
                  <c:v>22.51</c:v>
                </c:pt>
                <c:pt idx="6178">
                  <c:v>22.51</c:v>
                </c:pt>
                <c:pt idx="6179">
                  <c:v>22.51</c:v>
                </c:pt>
                <c:pt idx="6180">
                  <c:v>22.51</c:v>
                </c:pt>
                <c:pt idx="6181">
                  <c:v>22.51</c:v>
                </c:pt>
                <c:pt idx="6182">
                  <c:v>22.51</c:v>
                </c:pt>
                <c:pt idx="6183">
                  <c:v>22.51</c:v>
                </c:pt>
                <c:pt idx="6184">
                  <c:v>22.51</c:v>
                </c:pt>
                <c:pt idx="6185">
                  <c:v>22.51</c:v>
                </c:pt>
                <c:pt idx="6186">
                  <c:v>22.51</c:v>
                </c:pt>
                <c:pt idx="6187">
                  <c:v>22.51</c:v>
                </c:pt>
                <c:pt idx="6188">
                  <c:v>22.51</c:v>
                </c:pt>
                <c:pt idx="6189">
                  <c:v>22.51</c:v>
                </c:pt>
                <c:pt idx="6190">
                  <c:v>22.51</c:v>
                </c:pt>
                <c:pt idx="6191">
                  <c:v>22.51</c:v>
                </c:pt>
                <c:pt idx="6192">
                  <c:v>22.51</c:v>
                </c:pt>
                <c:pt idx="6193">
                  <c:v>22.5</c:v>
                </c:pt>
                <c:pt idx="6194">
                  <c:v>22.5</c:v>
                </c:pt>
                <c:pt idx="6195">
                  <c:v>22.5</c:v>
                </c:pt>
                <c:pt idx="6196">
                  <c:v>22.5</c:v>
                </c:pt>
                <c:pt idx="6197">
                  <c:v>22.5</c:v>
                </c:pt>
                <c:pt idx="6198">
                  <c:v>22.5</c:v>
                </c:pt>
                <c:pt idx="6199">
                  <c:v>22.5</c:v>
                </c:pt>
                <c:pt idx="6200">
                  <c:v>22.5</c:v>
                </c:pt>
                <c:pt idx="6201">
                  <c:v>22.5</c:v>
                </c:pt>
                <c:pt idx="6202">
                  <c:v>22.5</c:v>
                </c:pt>
                <c:pt idx="6203">
                  <c:v>22.5</c:v>
                </c:pt>
                <c:pt idx="6204">
                  <c:v>22.5</c:v>
                </c:pt>
                <c:pt idx="6205">
                  <c:v>22.5</c:v>
                </c:pt>
                <c:pt idx="6206">
                  <c:v>22.5</c:v>
                </c:pt>
                <c:pt idx="6207">
                  <c:v>22.5</c:v>
                </c:pt>
                <c:pt idx="6208">
                  <c:v>22.5</c:v>
                </c:pt>
                <c:pt idx="6209">
                  <c:v>22.5</c:v>
                </c:pt>
                <c:pt idx="6210">
                  <c:v>22.5</c:v>
                </c:pt>
                <c:pt idx="6211">
                  <c:v>22.51</c:v>
                </c:pt>
                <c:pt idx="6212">
                  <c:v>22.51</c:v>
                </c:pt>
                <c:pt idx="6213">
                  <c:v>22.51</c:v>
                </c:pt>
                <c:pt idx="6214">
                  <c:v>22.51</c:v>
                </c:pt>
                <c:pt idx="6215">
                  <c:v>22.51</c:v>
                </c:pt>
                <c:pt idx="6216">
                  <c:v>22.51</c:v>
                </c:pt>
                <c:pt idx="6217">
                  <c:v>22.51</c:v>
                </c:pt>
                <c:pt idx="6218">
                  <c:v>22.51</c:v>
                </c:pt>
                <c:pt idx="6219">
                  <c:v>22.51</c:v>
                </c:pt>
                <c:pt idx="6220">
                  <c:v>22.51</c:v>
                </c:pt>
                <c:pt idx="6221">
                  <c:v>22.51</c:v>
                </c:pt>
                <c:pt idx="6222">
                  <c:v>22.51</c:v>
                </c:pt>
                <c:pt idx="6223">
                  <c:v>22.51</c:v>
                </c:pt>
                <c:pt idx="6224">
                  <c:v>22.51</c:v>
                </c:pt>
                <c:pt idx="6225">
                  <c:v>22.51</c:v>
                </c:pt>
                <c:pt idx="6226">
                  <c:v>22.51</c:v>
                </c:pt>
                <c:pt idx="6227">
                  <c:v>22.51</c:v>
                </c:pt>
                <c:pt idx="6228">
                  <c:v>22.51</c:v>
                </c:pt>
                <c:pt idx="6229">
                  <c:v>22.51</c:v>
                </c:pt>
                <c:pt idx="6230">
                  <c:v>22.52</c:v>
                </c:pt>
                <c:pt idx="6231">
                  <c:v>22.52</c:v>
                </c:pt>
                <c:pt idx="6232">
                  <c:v>22.52</c:v>
                </c:pt>
                <c:pt idx="6233">
                  <c:v>22.52</c:v>
                </c:pt>
                <c:pt idx="6234">
                  <c:v>22.52</c:v>
                </c:pt>
                <c:pt idx="6235">
                  <c:v>22.51</c:v>
                </c:pt>
                <c:pt idx="6236">
                  <c:v>22.51</c:v>
                </c:pt>
                <c:pt idx="6237">
                  <c:v>22.52</c:v>
                </c:pt>
                <c:pt idx="6238">
                  <c:v>22.52</c:v>
                </c:pt>
                <c:pt idx="6239">
                  <c:v>22.52</c:v>
                </c:pt>
                <c:pt idx="6240">
                  <c:v>22.52</c:v>
                </c:pt>
                <c:pt idx="6241">
                  <c:v>22.52</c:v>
                </c:pt>
                <c:pt idx="6242">
                  <c:v>22.52</c:v>
                </c:pt>
                <c:pt idx="6243">
                  <c:v>22.52</c:v>
                </c:pt>
                <c:pt idx="6244">
                  <c:v>22.52</c:v>
                </c:pt>
                <c:pt idx="6245">
                  <c:v>22.52</c:v>
                </c:pt>
                <c:pt idx="6246">
                  <c:v>22.52</c:v>
                </c:pt>
                <c:pt idx="6247">
                  <c:v>22.52</c:v>
                </c:pt>
                <c:pt idx="6248">
                  <c:v>22.52</c:v>
                </c:pt>
                <c:pt idx="6249">
                  <c:v>22.52</c:v>
                </c:pt>
                <c:pt idx="6250">
                  <c:v>22.52</c:v>
                </c:pt>
                <c:pt idx="6251">
                  <c:v>22.52</c:v>
                </c:pt>
                <c:pt idx="6252">
                  <c:v>22.52</c:v>
                </c:pt>
                <c:pt idx="6253">
                  <c:v>22.52</c:v>
                </c:pt>
                <c:pt idx="6254">
                  <c:v>22.52</c:v>
                </c:pt>
                <c:pt idx="6255">
                  <c:v>22.52</c:v>
                </c:pt>
                <c:pt idx="6256">
                  <c:v>22.52</c:v>
                </c:pt>
                <c:pt idx="6257">
                  <c:v>22.52</c:v>
                </c:pt>
                <c:pt idx="6258">
                  <c:v>22.52</c:v>
                </c:pt>
                <c:pt idx="6259">
                  <c:v>22.52</c:v>
                </c:pt>
                <c:pt idx="6260">
                  <c:v>22.52</c:v>
                </c:pt>
                <c:pt idx="6261">
                  <c:v>22.52</c:v>
                </c:pt>
                <c:pt idx="6262">
                  <c:v>22.52</c:v>
                </c:pt>
                <c:pt idx="6263">
                  <c:v>22.52</c:v>
                </c:pt>
                <c:pt idx="6264">
                  <c:v>22.52</c:v>
                </c:pt>
                <c:pt idx="6265">
                  <c:v>22.52</c:v>
                </c:pt>
                <c:pt idx="6266">
                  <c:v>22.52</c:v>
                </c:pt>
                <c:pt idx="6267">
                  <c:v>22.52</c:v>
                </c:pt>
                <c:pt idx="6268">
                  <c:v>22.52</c:v>
                </c:pt>
                <c:pt idx="6269">
                  <c:v>22.52</c:v>
                </c:pt>
                <c:pt idx="6270">
                  <c:v>22.52</c:v>
                </c:pt>
                <c:pt idx="6271">
                  <c:v>22.52</c:v>
                </c:pt>
                <c:pt idx="6272">
                  <c:v>22.52</c:v>
                </c:pt>
                <c:pt idx="6273">
                  <c:v>22.52</c:v>
                </c:pt>
                <c:pt idx="6274">
                  <c:v>22.52</c:v>
                </c:pt>
                <c:pt idx="6275">
                  <c:v>22.52</c:v>
                </c:pt>
                <c:pt idx="6276">
                  <c:v>22.52</c:v>
                </c:pt>
                <c:pt idx="6277">
                  <c:v>22.52</c:v>
                </c:pt>
                <c:pt idx="6278">
                  <c:v>22.52</c:v>
                </c:pt>
                <c:pt idx="6279">
                  <c:v>22.53</c:v>
                </c:pt>
                <c:pt idx="6280">
                  <c:v>22.53</c:v>
                </c:pt>
                <c:pt idx="6281">
                  <c:v>22.53</c:v>
                </c:pt>
                <c:pt idx="6282">
                  <c:v>22.53</c:v>
                </c:pt>
                <c:pt idx="6283">
                  <c:v>22.53</c:v>
                </c:pt>
                <c:pt idx="6284">
                  <c:v>22.53</c:v>
                </c:pt>
                <c:pt idx="6285">
                  <c:v>22.53</c:v>
                </c:pt>
                <c:pt idx="6286">
                  <c:v>22.53</c:v>
                </c:pt>
                <c:pt idx="6287">
                  <c:v>22.53</c:v>
                </c:pt>
                <c:pt idx="6288">
                  <c:v>22.53</c:v>
                </c:pt>
                <c:pt idx="6289">
                  <c:v>22.53</c:v>
                </c:pt>
                <c:pt idx="6290">
                  <c:v>22.53</c:v>
                </c:pt>
                <c:pt idx="6291">
                  <c:v>22.53</c:v>
                </c:pt>
                <c:pt idx="6292">
                  <c:v>22.52</c:v>
                </c:pt>
                <c:pt idx="6293">
                  <c:v>22.52</c:v>
                </c:pt>
                <c:pt idx="6294">
                  <c:v>22.52</c:v>
                </c:pt>
                <c:pt idx="6295">
                  <c:v>22.53</c:v>
                </c:pt>
                <c:pt idx="6296">
                  <c:v>22.53</c:v>
                </c:pt>
                <c:pt idx="6297">
                  <c:v>22.53</c:v>
                </c:pt>
                <c:pt idx="6298">
                  <c:v>22.53</c:v>
                </c:pt>
                <c:pt idx="6299">
                  <c:v>22.53</c:v>
                </c:pt>
                <c:pt idx="6300">
                  <c:v>22.53</c:v>
                </c:pt>
                <c:pt idx="6301">
                  <c:v>22.53</c:v>
                </c:pt>
                <c:pt idx="6302">
                  <c:v>22.53</c:v>
                </c:pt>
                <c:pt idx="6303">
                  <c:v>22.53</c:v>
                </c:pt>
                <c:pt idx="6304">
                  <c:v>22.53</c:v>
                </c:pt>
                <c:pt idx="6305">
                  <c:v>22.53</c:v>
                </c:pt>
                <c:pt idx="6306">
                  <c:v>22.53</c:v>
                </c:pt>
                <c:pt idx="6307">
                  <c:v>22.53</c:v>
                </c:pt>
                <c:pt idx="6308">
                  <c:v>22.53</c:v>
                </c:pt>
                <c:pt idx="6309">
                  <c:v>22.53</c:v>
                </c:pt>
                <c:pt idx="6310">
                  <c:v>22.53</c:v>
                </c:pt>
                <c:pt idx="6311">
                  <c:v>22.54</c:v>
                </c:pt>
                <c:pt idx="6312">
                  <c:v>22.54</c:v>
                </c:pt>
                <c:pt idx="6313">
                  <c:v>22.54</c:v>
                </c:pt>
                <c:pt idx="6314">
                  <c:v>22.54</c:v>
                </c:pt>
                <c:pt idx="6315">
                  <c:v>22.53</c:v>
                </c:pt>
                <c:pt idx="6316">
                  <c:v>22.53</c:v>
                </c:pt>
                <c:pt idx="6317">
                  <c:v>22.54</c:v>
                </c:pt>
                <c:pt idx="6318">
                  <c:v>22.53</c:v>
                </c:pt>
                <c:pt idx="6319">
                  <c:v>22.54</c:v>
                </c:pt>
                <c:pt idx="6320">
                  <c:v>22.54</c:v>
                </c:pt>
                <c:pt idx="6321">
                  <c:v>22.54</c:v>
                </c:pt>
                <c:pt idx="6322">
                  <c:v>22.54</c:v>
                </c:pt>
                <c:pt idx="6323">
                  <c:v>22.54</c:v>
                </c:pt>
                <c:pt idx="6324">
                  <c:v>22.54</c:v>
                </c:pt>
                <c:pt idx="6325">
                  <c:v>22.54</c:v>
                </c:pt>
                <c:pt idx="6326">
                  <c:v>22.53</c:v>
                </c:pt>
                <c:pt idx="6327">
                  <c:v>22.53</c:v>
                </c:pt>
                <c:pt idx="6328">
                  <c:v>22.53</c:v>
                </c:pt>
                <c:pt idx="6329">
                  <c:v>22.54</c:v>
                </c:pt>
                <c:pt idx="6330">
                  <c:v>22.54</c:v>
                </c:pt>
                <c:pt idx="6331">
                  <c:v>22.54</c:v>
                </c:pt>
                <c:pt idx="6332">
                  <c:v>22.54</c:v>
                </c:pt>
                <c:pt idx="6333">
                  <c:v>22.54</c:v>
                </c:pt>
                <c:pt idx="6334">
                  <c:v>22.54</c:v>
                </c:pt>
                <c:pt idx="6335">
                  <c:v>22.54</c:v>
                </c:pt>
                <c:pt idx="6336">
                  <c:v>22.54</c:v>
                </c:pt>
                <c:pt idx="6337">
                  <c:v>22.54</c:v>
                </c:pt>
                <c:pt idx="6338">
                  <c:v>22.54</c:v>
                </c:pt>
                <c:pt idx="6339">
                  <c:v>22.54</c:v>
                </c:pt>
                <c:pt idx="6340">
                  <c:v>22.54</c:v>
                </c:pt>
                <c:pt idx="6341">
                  <c:v>22.54</c:v>
                </c:pt>
                <c:pt idx="6342">
                  <c:v>22.54</c:v>
                </c:pt>
                <c:pt idx="6343">
                  <c:v>22.54</c:v>
                </c:pt>
                <c:pt idx="6344">
                  <c:v>22.54</c:v>
                </c:pt>
                <c:pt idx="6345">
                  <c:v>22.54</c:v>
                </c:pt>
                <c:pt idx="6346">
                  <c:v>22.54</c:v>
                </c:pt>
                <c:pt idx="6347">
                  <c:v>22.54</c:v>
                </c:pt>
                <c:pt idx="6348">
                  <c:v>22.54</c:v>
                </c:pt>
                <c:pt idx="6349">
                  <c:v>22.54</c:v>
                </c:pt>
                <c:pt idx="6350">
                  <c:v>22.54</c:v>
                </c:pt>
                <c:pt idx="6351">
                  <c:v>22.54</c:v>
                </c:pt>
                <c:pt idx="6352">
                  <c:v>22.55</c:v>
                </c:pt>
                <c:pt idx="6353">
                  <c:v>22.54</c:v>
                </c:pt>
                <c:pt idx="6354">
                  <c:v>22.54</c:v>
                </c:pt>
                <c:pt idx="6355">
                  <c:v>22.54</c:v>
                </c:pt>
                <c:pt idx="6356">
                  <c:v>22.54</c:v>
                </c:pt>
                <c:pt idx="6357">
                  <c:v>22.54</c:v>
                </c:pt>
                <c:pt idx="6358">
                  <c:v>22.54</c:v>
                </c:pt>
                <c:pt idx="6359">
                  <c:v>22.54</c:v>
                </c:pt>
                <c:pt idx="6360">
                  <c:v>22.54</c:v>
                </c:pt>
                <c:pt idx="6361">
                  <c:v>22.54</c:v>
                </c:pt>
                <c:pt idx="6362">
                  <c:v>22.54</c:v>
                </c:pt>
                <c:pt idx="6363">
                  <c:v>22.54</c:v>
                </c:pt>
                <c:pt idx="6364">
                  <c:v>22.54</c:v>
                </c:pt>
                <c:pt idx="6365">
                  <c:v>22.54</c:v>
                </c:pt>
                <c:pt idx="6366">
                  <c:v>22.54</c:v>
                </c:pt>
                <c:pt idx="6367">
                  <c:v>22.54</c:v>
                </c:pt>
                <c:pt idx="6368">
                  <c:v>22.54</c:v>
                </c:pt>
                <c:pt idx="6369">
                  <c:v>22.54</c:v>
                </c:pt>
                <c:pt idx="6370">
                  <c:v>22.54</c:v>
                </c:pt>
                <c:pt idx="6371">
                  <c:v>22.54</c:v>
                </c:pt>
                <c:pt idx="6372">
                  <c:v>22.54</c:v>
                </c:pt>
                <c:pt idx="6373">
                  <c:v>22.54</c:v>
                </c:pt>
                <c:pt idx="6374">
                  <c:v>22.54</c:v>
                </c:pt>
                <c:pt idx="6375">
                  <c:v>22.54</c:v>
                </c:pt>
                <c:pt idx="6376">
                  <c:v>22.54</c:v>
                </c:pt>
                <c:pt idx="6377">
                  <c:v>22.54</c:v>
                </c:pt>
                <c:pt idx="6378">
                  <c:v>22.54</c:v>
                </c:pt>
                <c:pt idx="6379">
                  <c:v>22.54</c:v>
                </c:pt>
                <c:pt idx="6380">
                  <c:v>22.54</c:v>
                </c:pt>
                <c:pt idx="6381">
                  <c:v>22.54</c:v>
                </c:pt>
                <c:pt idx="6382">
                  <c:v>22.54</c:v>
                </c:pt>
                <c:pt idx="6383">
                  <c:v>22.54</c:v>
                </c:pt>
                <c:pt idx="6384">
                  <c:v>22.54</c:v>
                </c:pt>
                <c:pt idx="6385">
                  <c:v>22.54</c:v>
                </c:pt>
                <c:pt idx="6386">
                  <c:v>22.54</c:v>
                </c:pt>
                <c:pt idx="6387">
                  <c:v>22.54</c:v>
                </c:pt>
                <c:pt idx="6388">
                  <c:v>22.54</c:v>
                </c:pt>
                <c:pt idx="6389">
                  <c:v>22.54</c:v>
                </c:pt>
                <c:pt idx="6390">
                  <c:v>22.54</c:v>
                </c:pt>
                <c:pt idx="6391">
                  <c:v>22.54</c:v>
                </c:pt>
                <c:pt idx="6392">
                  <c:v>22.54</c:v>
                </c:pt>
                <c:pt idx="6393">
                  <c:v>22.54</c:v>
                </c:pt>
                <c:pt idx="6394">
                  <c:v>22.54</c:v>
                </c:pt>
                <c:pt idx="6395">
                  <c:v>22.54</c:v>
                </c:pt>
                <c:pt idx="6396">
                  <c:v>22.54</c:v>
                </c:pt>
                <c:pt idx="6397">
                  <c:v>22.54</c:v>
                </c:pt>
                <c:pt idx="6398">
                  <c:v>22.54</c:v>
                </c:pt>
                <c:pt idx="6399">
                  <c:v>22.54</c:v>
                </c:pt>
                <c:pt idx="6400">
                  <c:v>22.54</c:v>
                </c:pt>
                <c:pt idx="6401">
                  <c:v>22.54</c:v>
                </c:pt>
                <c:pt idx="6402">
                  <c:v>22.53</c:v>
                </c:pt>
                <c:pt idx="6403">
                  <c:v>22.53</c:v>
                </c:pt>
                <c:pt idx="6404">
                  <c:v>22.53</c:v>
                </c:pt>
                <c:pt idx="6405">
                  <c:v>22.53</c:v>
                </c:pt>
                <c:pt idx="6406">
                  <c:v>22.53</c:v>
                </c:pt>
                <c:pt idx="6407">
                  <c:v>22.53</c:v>
                </c:pt>
                <c:pt idx="6408">
                  <c:v>22.53</c:v>
                </c:pt>
                <c:pt idx="6409">
                  <c:v>22.53</c:v>
                </c:pt>
                <c:pt idx="6410">
                  <c:v>22.53</c:v>
                </c:pt>
                <c:pt idx="6411">
                  <c:v>22.53</c:v>
                </c:pt>
                <c:pt idx="6412">
                  <c:v>22.53</c:v>
                </c:pt>
                <c:pt idx="6413">
                  <c:v>22.53</c:v>
                </c:pt>
                <c:pt idx="6414">
                  <c:v>22.53</c:v>
                </c:pt>
                <c:pt idx="6415">
                  <c:v>22.53</c:v>
                </c:pt>
                <c:pt idx="6416">
                  <c:v>22.53</c:v>
                </c:pt>
                <c:pt idx="6417">
                  <c:v>22.53</c:v>
                </c:pt>
                <c:pt idx="6418">
                  <c:v>22.52</c:v>
                </c:pt>
                <c:pt idx="6419">
                  <c:v>22.52</c:v>
                </c:pt>
                <c:pt idx="6420">
                  <c:v>22.52</c:v>
                </c:pt>
                <c:pt idx="6421">
                  <c:v>22.52</c:v>
                </c:pt>
                <c:pt idx="6422">
                  <c:v>22.52</c:v>
                </c:pt>
                <c:pt idx="6423">
                  <c:v>22.52</c:v>
                </c:pt>
                <c:pt idx="6424">
                  <c:v>22.52</c:v>
                </c:pt>
                <c:pt idx="6425">
                  <c:v>22.52</c:v>
                </c:pt>
                <c:pt idx="6426">
                  <c:v>22.52</c:v>
                </c:pt>
                <c:pt idx="6427">
                  <c:v>22.52</c:v>
                </c:pt>
                <c:pt idx="6428">
                  <c:v>22.53</c:v>
                </c:pt>
                <c:pt idx="6429">
                  <c:v>22.53</c:v>
                </c:pt>
                <c:pt idx="6430">
                  <c:v>22.53</c:v>
                </c:pt>
                <c:pt idx="6431">
                  <c:v>22.53</c:v>
                </c:pt>
                <c:pt idx="6432">
                  <c:v>22.53</c:v>
                </c:pt>
                <c:pt idx="6433">
                  <c:v>22.53</c:v>
                </c:pt>
                <c:pt idx="6434">
                  <c:v>22.53</c:v>
                </c:pt>
                <c:pt idx="6435">
                  <c:v>22.53</c:v>
                </c:pt>
                <c:pt idx="6436">
                  <c:v>22.53</c:v>
                </c:pt>
                <c:pt idx="6437">
                  <c:v>22.53</c:v>
                </c:pt>
                <c:pt idx="6438">
                  <c:v>22.53</c:v>
                </c:pt>
                <c:pt idx="6439">
                  <c:v>22.53</c:v>
                </c:pt>
                <c:pt idx="6440">
                  <c:v>22.53</c:v>
                </c:pt>
                <c:pt idx="6441">
                  <c:v>22.53</c:v>
                </c:pt>
                <c:pt idx="6442">
                  <c:v>22.53</c:v>
                </c:pt>
                <c:pt idx="6443">
                  <c:v>22.53</c:v>
                </c:pt>
                <c:pt idx="6444">
                  <c:v>22.53</c:v>
                </c:pt>
                <c:pt idx="6445">
                  <c:v>22.53</c:v>
                </c:pt>
                <c:pt idx="6446">
                  <c:v>22.53</c:v>
                </c:pt>
                <c:pt idx="6447">
                  <c:v>22.53</c:v>
                </c:pt>
                <c:pt idx="6448">
                  <c:v>22.52</c:v>
                </c:pt>
                <c:pt idx="6449">
                  <c:v>22.52</c:v>
                </c:pt>
                <c:pt idx="6450">
                  <c:v>22.52</c:v>
                </c:pt>
                <c:pt idx="6451">
                  <c:v>22.52</c:v>
                </c:pt>
                <c:pt idx="6452">
                  <c:v>22.52</c:v>
                </c:pt>
                <c:pt idx="6453">
                  <c:v>22.52</c:v>
                </c:pt>
                <c:pt idx="6454">
                  <c:v>22.52</c:v>
                </c:pt>
                <c:pt idx="6455">
                  <c:v>22.52</c:v>
                </c:pt>
                <c:pt idx="6456">
                  <c:v>22.52</c:v>
                </c:pt>
                <c:pt idx="6457">
                  <c:v>22.51</c:v>
                </c:pt>
                <c:pt idx="6458">
                  <c:v>22.51</c:v>
                </c:pt>
                <c:pt idx="6459">
                  <c:v>22.51</c:v>
                </c:pt>
                <c:pt idx="6460">
                  <c:v>22.51</c:v>
                </c:pt>
                <c:pt idx="6461">
                  <c:v>22.52</c:v>
                </c:pt>
                <c:pt idx="6462">
                  <c:v>22.52</c:v>
                </c:pt>
                <c:pt idx="6463">
                  <c:v>22.52</c:v>
                </c:pt>
                <c:pt idx="6464">
                  <c:v>22.52</c:v>
                </c:pt>
                <c:pt idx="6465">
                  <c:v>22.52</c:v>
                </c:pt>
                <c:pt idx="6466">
                  <c:v>22.52</c:v>
                </c:pt>
                <c:pt idx="6467">
                  <c:v>22.52</c:v>
                </c:pt>
                <c:pt idx="6468">
                  <c:v>22.52</c:v>
                </c:pt>
                <c:pt idx="6469">
                  <c:v>22.52</c:v>
                </c:pt>
                <c:pt idx="6470">
                  <c:v>22.52</c:v>
                </c:pt>
                <c:pt idx="6471">
                  <c:v>22.52</c:v>
                </c:pt>
                <c:pt idx="6472">
                  <c:v>22.52</c:v>
                </c:pt>
                <c:pt idx="6473">
                  <c:v>22.52</c:v>
                </c:pt>
                <c:pt idx="6474">
                  <c:v>22.52</c:v>
                </c:pt>
                <c:pt idx="6475">
                  <c:v>22.53</c:v>
                </c:pt>
                <c:pt idx="6476">
                  <c:v>22.53</c:v>
                </c:pt>
                <c:pt idx="6477">
                  <c:v>22.53</c:v>
                </c:pt>
                <c:pt idx="6478">
                  <c:v>22.53</c:v>
                </c:pt>
                <c:pt idx="6479">
                  <c:v>22.52</c:v>
                </c:pt>
                <c:pt idx="6480">
                  <c:v>22.52</c:v>
                </c:pt>
                <c:pt idx="6481">
                  <c:v>22.52</c:v>
                </c:pt>
                <c:pt idx="6482">
                  <c:v>22.52</c:v>
                </c:pt>
                <c:pt idx="6483">
                  <c:v>22.52</c:v>
                </c:pt>
                <c:pt idx="6484">
                  <c:v>22.52</c:v>
                </c:pt>
                <c:pt idx="6485">
                  <c:v>22.52</c:v>
                </c:pt>
                <c:pt idx="6486">
                  <c:v>22.52</c:v>
                </c:pt>
                <c:pt idx="6487">
                  <c:v>22.52</c:v>
                </c:pt>
                <c:pt idx="6488">
                  <c:v>22.52</c:v>
                </c:pt>
                <c:pt idx="6489">
                  <c:v>22.52</c:v>
                </c:pt>
                <c:pt idx="6490">
                  <c:v>22.52</c:v>
                </c:pt>
                <c:pt idx="6491">
                  <c:v>22.52</c:v>
                </c:pt>
                <c:pt idx="6492">
                  <c:v>22.52</c:v>
                </c:pt>
                <c:pt idx="6493">
                  <c:v>22.52</c:v>
                </c:pt>
                <c:pt idx="6494">
                  <c:v>22.52</c:v>
                </c:pt>
                <c:pt idx="6495">
                  <c:v>22.52</c:v>
                </c:pt>
                <c:pt idx="6496">
                  <c:v>22.52</c:v>
                </c:pt>
                <c:pt idx="6497">
                  <c:v>22.52</c:v>
                </c:pt>
                <c:pt idx="6498">
                  <c:v>22.52</c:v>
                </c:pt>
                <c:pt idx="6499">
                  <c:v>22.52</c:v>
                </c:pt>
                <c:pt idx="6500">
                  <c:v>22.52</c:v>
                </c:pt>
                <c:pt idx="6501">
                  <c:v>22.52</c:v>
                </c:pt>
                <c:pt idx="6502">
                  <c:v>22.52</c:v>
                </c:pt>
                <c:pt idx="6503">
                  <c:v>22.52</c:v>
                </c:pt>
                <c:pt idx="6504">
                  <c:v>22.52</c:v>
                </c:pt>
                <c:pt idx="6505">
                  <c:v>22.52</c:v>
                </c:pt>
                <c:pt idx="6506">
                  <c:v>22.52</c:v>
                </c:pt>
                <c:pt idx="6507">
                  <c:v>22.52</c:v>
                </c:pt>
                <c:pt idx="6508">
                  <c:v>22.51</c:v>
                </c:pt>
                <c:pt idx="6509">
                  <c:v>22.51</c:v>
                </c:pt>
                <c:pt idx="6510">
                  <c:v>22.51</c:v>
                </c:pt>
                <c:pt idx="6511">
                  <c:v>22.51</c:v>
                </c:pt>
                <c:pt idx="6512">
                  <c:v>22.51</c:v>
                </c:pt>
                <c:pt idx="6513">
                  <c:v>22.51</c:v>
                </c:pt>
                <c:pt idx="6514">
                  <c:v>22.51</c:v>
                </c:pt>
                <c:pt idx="6515">
                  <c:v>22.51</c:v>
                </c:pt>
                <c:pt idx="6516">
                  <c:v>22.51</c:v>
                </c:pt>
                <c:pt idx="6517">
                  <c:v>22.51</c:v>
                </c:pt>
                <c:pt idx="6518">
                  <c:v>22.51</c:v>
                </c:pt>
                <c:pt idx="6519">
                  <c:v>22.51</c:v>
                </c:pt>
                <c:pt idx="6520">
                  <c:v>22.51</c:v>
                </c:pt>
                <c:pt idx="6521">
                  <c:v>22.51</c:v>
                </c:pt>
                <c:pt idx="6522">
                  <c:v>22.51</c:v>
                </c:pt>
                <c:pt idx="6523">
                  <c:v>22.51</c:v>
                </c:pt>
                <c:pt idx="6524">
                  <c:v>22.51</c:v>
                </c:pt>
                <c:pt idx="6525">
                  <c:v>22.51</c:v>
                </c:pt>
                <c:pt idx="6526">
                  <c:v>22.51</c:v>
                </c:pt>
                <c:pt idx="6527">
                  <c:v>22.51</c:v>
                </c:pt>
                <c:pt idx="6528">
                  <c:v>22.51</c:v>
                </c:pt>
                <c:pt idx="6529">
                  <c:v>22.51</c:v>
                </c:pt>
                <c:pt idx="6530">
                  <c:v>22.51</c:v>
                </c:pt>
                <c:pt idx="6531">
                  <c:v>22.51</c:v>
                </c:pt>
                <c:pt idx="6532">
                  <c:v>22.51</c:v>
                </c:pt>
                <c:pt idx="6533">
                  <c:v>22.51</c:v>
                </c:pt>
                <c:pt idx="6534">
                  <c:v>22.51</c:v>
                </c:pt>
                <c:pt idx="6535">
                  <c:v>22.51</c:v>
                </c:pt>
                <c:pt idx="6536">
                  <c:v>22.51</c:v>
                </c:pt>
                <c:pt idx="6537">
                  <c:v>22.51</c:v>
                </c:pt>
                <c:pt idx="6538">
                  <c:v>22.5</c:v>
                </c:pt>
                <c:pt idx="6539">
                  <c:v>22.5</c:v>
                </c:pt>
                <c:pt idx="6540">
                  <c:v>22.5</c:v>
                </c:pt>
                <c:pt idx="6541">
                  <c:v>22.5</c:v>
                </c:pt>
                <c:pt idx="6542">
                  <c:v>22.5</c:v>
                </c:pt>
                <c:pt idx="6543">
                  <c:v>22.5</c:v>
                </c:pt>
                <c:pt idx="6544">
                  <c:v>22.5</c:v>
                </c:pt>
                <c:pt idx="6545">
                  <c:v>22.5</c:v>
                </c:pt>
                <c:pt idx="6546">
                  <c:v>22.5</c:v>
                </c:pt>
                <c:pt idx="6547">
                  <c:v>22.5</c:v>
                </c:pt>
                <c:pt idx="6548">
                  <c:v>22.5</c:v>
                </c:pt>
                <c:pt idx="6549">
                  <c:v>22.5</c:v>
                </c:pt>
                <c:pt idx="6550">
                  <c:v>22.5</c:v>
                </c:pt>
                <c:pt idx="6551">
                  <c:v>22.5</c:v>
                </c:pt>
                <c:pt idx="6552">
                  <c:v>22.5</c:v>
                </c:pt>
                <c:pt idx="6553">
                  <c:v>22.5</c:v>
                </c:pt>
                <c:pt idx="6554">
                  <c:v>22.5</c:v>
                </c:pt>
                <c:pt idx="6555">
                  <c:v>22.5</c:v>
                </c:pt>
                <c:pt idx="6556">
                  <c:v>22.5</c:v>
                </c:pt>
                <c:pt idx="6557">
                  <c:v>22.5</c:v>
                </c:pt>
                <c:pt idx="6558">
                  <c:v>22.5</c:v>
                </c:pt>
                <c:pt idx="6559">
                  <c:v>22.49</c:v>
                </c:pt>
                <c:pt idx="6560">
                  <c:v>22.49</c:v>
                </c:pt>
                <c:pt idx="6561">
                  <c:v>22.49</c:v>
                </c:pt>
                <c:pt idx="6562">
                  <c:v>22.49</c:v>
                </c:pt>
                <c:pt idx="6563">
                  <c:v>22.49</c:v>
                </c:pt>
                <c:pt idx="6564">
                  <c:v>22.49</c:v>
                </c:pt>
                <c:pt idx="6565">
                  <c:v>22.49</c:v>
                </c:pt>
                <c:pt idx="6566">
                  <c:v>22.49</c:v>
                </c:pt>
                <c:pt idx="6567">
                  <c:v>22.49</c:v>
                </c:pt>
                <c:pt idx="6568">
                  <c:v>22.49</c:v>
                </c:pt>
                <c:pt idx="6569">
                  <c:v>22.49</c:v>
                </c:pt>
                <c:pt idx="6570">
                  <c:v>22.49</c:v>
                </c:pt>
                <c:pt idx="6571">
                  <c:v>22.49</c:v>
                </c:pt>
                <c:pt idx="6572">
                  <c:v>22.49</c:v>
                </c:pt>
                <c:pt idx="6573">
                  <c:v>22.49</c:v>
                </c:pt>
                <c:pt idx="6574">
                  <c:v>22.49</c:v>
                </c:pt>
                <c:pt idx="6575">
                  <c:v>22.49</c:v>
                </c:pt>
                <c:pt idx="6576">
                  <c:v>22.49</c:v>
                </c:pt>
                <c:pt idx="6577">
                  <c:v>22.49</c:v>
                </c:pt>
                <c:pt idx="6578">
                  <c:v>22.49</c:v>
                </c:pt>
                <c:pt idx="6579">
                  <c:v>22.49</c:v>
                </c:pt>
                <c:pt idx="6580">
                  <c:v>22.49</c:v>
                </c:pt>
                <c:pt idx="6581">
                  <c:v>22.49</c:v>
                </c:pt>
                <c:pt idx="6582">
                  <c:v>22.49</c:v>
                </c:pt>
                <c:pt idx="6583">
                  <c:v>22.49</c:v>
                </c:pt>
                <c:pt idx="6584">
                  <c:v>22.49</c:v>
                </c:pt>
                <c:pt idx="6585">
                  <c:v>22.49</c:v>
                </c:pt>
                <c:pt idx="6586">
                  <c:v>22.49</c:v>
                </c:pt>
                <c:pt idx="6587">
                  <c:v>22.49</c:v>
                </c:pt>
                <c:pt idx="6588">
                  <c:v>22.49</c:v>
                </c:pt>
                <c:pt idx="6589">
                  <c:v>22.49</c:v>
                </c:pt>
                <c:pt idx="6590">
                  <c:v>22.49</c:v>
                </c:pt>
                <c:pt idx="6591">
                  <c:v>22.49</c:v>
                </c:pt>
                <c:pt idx="6592">
                  <c:v>22.49</c:v>
                </c:pt>
                <c:pt idx="6593">
                  <c:v>22.49</c:v>
                </c:pt>
                <c:pt idx="6594">
                  <c:v>22.49</c:v>
                </c:pt>
                <c:pt idx="6595">
                  <c:v>22.49</c:v>
                </c:pt>
                <c:pt idx="6596">
                  <c:v>22.49</c:v>
                </c:pt>
                <c:pt idx="6597">
                  <c:v>22.49</c:v>
                </c:pt>
                <c:pt idx="6598">
                  <c:v>22.49</c:v>
                </c:pt>
                <c:pt idx="6599">
                  <c:v>22.49</c:v>
                </c:pt>
                <c:pt idx="6600">
                  <c:v>22.49</c:v>
                </c:pt>
                <c:pt idx="6601">
                  <c:v>22.49</c:v>
                </c:pt>
                <c:pt idx="6602">
                  <c:v>22.49</c:v>
                </c:pt>
                <c:pt idx="6603">
                  <c:v>22.49</c:v>
                </c:pt>
                <c:pt idx="6604">
                  <c:v>22.49</c:v>
                </c:pt>
                <c:pt idx="6605">
                  <c:v>22.49</c:v>
                </c:pt>
                <c:pt idx="6606">
                  <c:v>22.49</c:v>
                </c:pt>
                <c:pt idx="6607">
                  <c:v>22.49</c:v>
                </c:pt>
                <c:pt idx="6608">
                  <c:v>22.49</c:v>
                </c:pt>
                <c:pt idx="6609">
                  <c:v>22.49</c:v>
                </c:pt>
                <c:pt idx="6610">
                  <c:v>22.48</c:v>
                </c:pt>
                <c:pt idx="6611">
                  <c:v>22.48</c:v>
                </c:pt>
                <c:pt idx="6612">
                  <c:v>22.48</c:v>
                </c:pt>
                <c:pt idx="6613">
                  <c:v>22.48</c:v>
                </c:pt>
                <c:pt idx="6614">
                  <c:v>22.48</c:v>
                </c:pt>
                <c:pt idx="6615">
                  <c:v>22.48</c:v>
                </c:pt>
                <c:pt idx="6616">
                  <c:v>22.49</c:v>
                </c:pt>
                <c:pt idx="6617">
                  <c:v>22.49</c:v>
                </c:pt>
                <c:pt idx="6618">
                  <c:v>22.49</c:v>
                </c:pt>
                <c:pt idx="6619">
                  <c:v>22.49</c:v>
                </c:pt>
                <c:pt idx="6620">
                  <c:v>22.49</c:v>
                </c:pt>
                <c:pt idx="6621">
                  <c:v>22.49</c:v>
                </c:pt>
                <c:pt idx="6622">
                  <c:v>22.49</c:v>
                </c:pt>
                <c:pt idx="6623">
                  <c:v>22.49</c:v>
                </c:pt>
                <c:pt idx="6624">
                  <c:v>22.49</c:v>
                </c:pt>
                <c:pt idx="6625">
                  <c:v>22.49</c:v>
                </c:pt>
                <c:pt idx="6626">
                  <c:v>22.49</c:v>
                </c:pt>
                <c:pt idx="6627">
                  <c:v>22.49</c:v>
                </c:pt>
                <c:pt idx="6628">
                  <c:v>22.49</c:v>
                </c:pt>
                <c:pt idx="6629">
                  <c:v>22.49</c:v>
                </c:pt>
                <c:pt idx="6630">
                  <c:v>22.49</c:v>
                </c:pt>
                <c:pt idx="6631">
                  <c:v>22.49</c:v>
                </c:pt>
                <c:pt idx="6632">
                  <c:v>22.49</c:v>
                </c:pt>
                <c:pt idx="6633">
                  <c:v>22.49</c:v>
                </c:pt>
                <c:pt idx="6634">
                  <c:v>22.49</c:v>
                </c:pt>
                <c:pt idx="6635">
                  <c:v>22.49</c:v>
                </c:pt>
                <c:pt idx="6636">
                  <c:v>22.49</c:v>
                </c:pt>
                <c:pt idx="6637">
                  <c:v>22.49</c:v>
                </c:pt>
                <c:pt idx="6638">
                  <c:v>22.49</c:v>
                </c:pt>
                <c:pt idx="6639">
                  <c:v>22.49</c:v>
                </c:pt>
                <c:pt idx="6640">
                  <c:v>22.49</c:v>
                </c:pt>
                <c:pt idx="6641">
                  <c:v>22.49</c:v>
                </c:pt>
                <c:pt idx="6642">
                  <c:v>22.49</c:v>
                </c:pt>
                <c:pt idx="6643">
                  <c:v>22.49</c:v>
                </c:pt>
                <c:pt idx="6644">
                  <c:v>22.49</c:v>
                </c:pt>
                <c:pt idx="6645">
                  <c:v>22.49</c:v>
                </c:pt>
                <c:pt idx="6646">
                  <c:v>22.49</c:v>
                </c:pt>
                <c:pt idx="6647">
                  <c:v>22.49</c:v>
                </c:pt>
                <c:pt idx="6648">
                  <c:v>22.49</c:v>
                </c:pt>
                <c:pt idx="6649">
                  <c:v>22.48</c:v>
                </c:pt>
                <c:pt idx="6650">
                  <c:v>22.48</c:v>
                </c:pt>
                <c:pt idx="6651">
                  <c:v>22.48</c:v>
                </c:pt>
                <c:pt idx="6652">
                  <c:v>22.48</c:v>
                </c:pt>
                <c:pt idx="6653">
                  <c:v>22.48</c:v>
                </c:pt>
                <c:pt idx="6654">
                  <c:v>22.48</c:v>
                </c:pt>
                <c:pt idx="6655">
                  <c:v>22.48</c:v>
                </c:pt>
                <c:pt idx="6656">
                  <c:v>22.48</c:v>
                </c:pt>
                <c:pt idx="6657">
                  <c:v>22.47</c:v>
                </c:pt>
                <c:pt idx="6658">
                  <c:v>22.47</c:v>
                </c:pt>
                <c:pt idx="6659">
                  <c:v>22.47</c:v>
                </c:pt>
                <c:pt idx="6660">
                  <c:v>22.47</c:v>
                </c:pt>
                <c:pt idx="6661">
                  <c:v>22.47</c:v>
                </c:pt>
                <c:pt idx="6662">
                  <c:v>22.47</c:v>
                </c:pt>
                <c:pt idx="6663">
                  <c:v>22.48</c:v>
                </c:pt>
                <c:pt idx="6664">
                  <c:v>22.48</c:v>
                </c:pt>
                <c:pt idx="6665">
                  <c:v>22.48</c:v>
                </c:pt>
                <c:pt idx="6666">
                  <c:v>22.48</c:v>
                </c:pt>
                <c:pt idx="6667">
                  <c:v>22.48</c:v>
                </c:pt>
                <c:pt idx="6668">
                  <c:v>22.48</c:v>
                </c:pt>
                <c:pt idx="6669">
                  <c:v>22.48</c:v>
                </c:pt>
                <c:pt idx="6670">
                  <c:v>22.47</c:v>
                </c:pt>
                <c:pt idx="6671">
                  <c:v>22.47</c:v>
                </c:pt>
                <c:pt idx="6672">
                  <c:v>22.47</c:v>
                </c:pt>
                <c:pt idx="6673">
                  <c:v>22.47</c:v>
                </c:pt>
                <c:pt idx="6674">
                  <c:v>22.47</c:v>
                </c:pt>
                <c:pt idx="6675">
                  <c:v>22.47</c:v>
                </c:pt>
                <c:pt idx="6676">
                  <c:v>22.47</c:v>
                </c:pt>
                <c:pt idx="6677">
                  <c:v>22.47</c:v>
                </c:pt>
                <c:pt idx="6678">
                  <c:v>22.47</c:v>
                </c:pt>
                <c:pt idx="6679">
                  <c:v>22.47</c:v>
                </c:pt>
                <c:pt idx="6680">
                  <c:v>22.47</c:v>
                </c:pt>
                <c:pt idx="6681">
                  <c:v>22.47</c:v>
                </c:pt>
                <c:pt idx="6682">
                  <c:v>22.47</c:v>
                </c:pt>
                <c:pt idx="6683">
                  <c:v>22.47</c:v>
                </c:pt>
                <c:pt idx="6684">
                  <c:v>22.47</c:v>
                </c:pt>
                <c:pt idx="6685">
                  <c:v>22.47</c:v>
                </c:pt>
                <c:pt idx="6686">
                  <c:v>22.47</c:v>
                </c:pt>
                <c:pt idx="6687">
                  <c:v>22.47</c:v>
                </c:pt>
                <c:pt idx="6688">
                  <c:v>22.47</c:v>
                </c:pt>
                <c:pt idx="6689">
                  <c:v>22.47</c:v>
                </c:pt>
                <c:pt idx="6690">
                  <c:v>22.47</c:v>
                </c:pt>
                <c:pt idx="6691">
                  <c:v>22.47</c:v>
                </c:pt>
                <c:pt idx="6692">
                  <c:v>22.47</c:v>
                </c:pt>
                <c:pt idx="6693">
                  <c:v>22.47</c:v>
                </c:pt>
                <c:pt idx="6694">
                  <c:v>22.47</c:v>
                </c:pt>
                <c:pt idx="6695">
                  <c:v>22.47</c:v>
                </c:pt>
                <c:pt idx="6696">
                  <c:v>22.47</c:v>
                </c:pt>
                <c:pt idx="6697">
                  <c:v>22.47</c:v>
                </c:pt>
                <c:pt idx="6698">
                  <c:v>22.47</c:v>
                </c:pt>
                <c:pt idx="6699">
                  <c:v>22.47</c:v>
                </c:pt>
                <c:pt idx="6700">
                  <c:v>22.47</c:v>
                </c:pt>
                <c:pt idx="6701">
                  <c:v>22.47</c:v>
                </c:pt>
                <c:pt idx="6702">
                  <c:v>22.47</c:v>
                </c:pt>
                <c:pt idx="6703">
                  <c:v>22.47</c:v>
                </c:pt>
                <c:pt idx="6704">
                  <c:v>22.47</c:v>
                </c:pt>
                <c:pt idx="6705">
                  <c:v>22.47</c:v>
                </c:pt>
                <c:pt idx="6706">
                  <c:v>22.47</c:v>
                </c:pt>
                <c:pt idx="6707">
                  <c:v>22.47</c:v>
                </c:pt>
                <c:pt idx="6708">
                  <c:v>22.47</c:v>
                </c:pt>
                <c:pt idx="6709">
                  <c:v>22.47</c:v>
                </c:pt>
                <c:pt idx="6710">
                  <c:v>22.47</c:v>
                </c:pt>
                <c:pt idx="6711">
                  <c:v>22.47</c:v>
                </c:pt>
                <c:pt idx="6712">
                  <c:v>22.47</c:v>
                </c:pt>
                <c:pt idx="6713">
                  <c:v>22.47</c:v>
                </c:pt>
                <c:pt idx="6714">
                  <c:v>22.47</c:v>
                </c:pt>
                <c:pt idx="6715">
                  <c:v>22.47</c:v>
                </c:pt>
                <c:pt idx="6716">
                  <c:v>22.47</c:v>
                </c:pt>
                <c:pt idx="6717">
                  <c:v>22.47</c:v>
                </c:pt>
                <c:pt idx="6718">
                  <c:v>22.47</c:v>
                </c:pt>
                <c:pt idx="6719">
                  <c:v>22.48</c:v>
                </c:pt>
                <c:pt idx="6720">
                  <c:v>22.48</c:v>
                </c:pt>
                <c:pt idx="6721">
                  <c:v>22.48</c:v>
                </c:pt>
                <c:pt idx="6722">
                  <c:v>22.48</c:v>
                </c:pt>
                <c:pt idx="6723">
                  <c:v>22.48</c:v>
                </c:pt>
                <c:pt idx="6724">
                  <c:v>22.48</c:v>
                </c:pt>
                <c:pt idx="6725">
                  <c:v>22.48</c:v>
                </c:pt>
                <c:pt idx="6726">
                  <c:v>22.48</c:v>
                </c:pt>
                <c:pt idx="6727">
                  <c:v>22.48</c:v>
                </c:pt>
                <c:pt idx="6728">
                  <c:v>22.48</c:v>
                </c:pt>
                <c:pt idx="6729">
                  <c:v>22.48</c:v>
                </c:pt>
                <c:pt idx="6730">
                  <c:v>22.48</c:v>
                </c:pt>
                <c:pt idx="6731">
                  <c:v>22.48</c:v>
                </c:pt>
                <c:pt idx="6732">
                  <c:v>22.48</c:v>
                </c:pt>
                <c:pt idx="6733">
                  <c:v>22.48</c:v>
                </c:pt>
                <c:pt idx="6734">
                  <c:v>22.48</c:v>
                </c:pt>
                <c:pt idx="6735">
                  <c:v>22.48</c:v>
                </c:pt>
                <c:pt idx="6736">
                  <c:v>22.48</c:v>
                </c:pt>
                <c:pt idx="6737">
                  <c:v>22.48</c:v>
                </c:pt>
                <c:pt idx="6738">
                  <c:v>22.48</c:v>
                </c:pt>
                <c:pt idx="6739">
                  <c:v>22.48</c:v>
                </c:pt>
                <c:pt idx="6740">
                  <c:v>22.48</c:v>
                </c:pt>
                <c:pt idx="6741">
                  <c:v>22.48</c:v>
                </c:pt>
                <c:pt idx="6742">
                  <c:v>22.48</c:v>
                </c:pt>
                <c:pt idx="6743">
                  <c:v>22.48</c:v>
                </c:pt>
                <c:pt idx="6744">
                  <c:v>22.48</c:v>
                </c:pt>
                <c:pt idx="6745">
                  <c:v>22.48</c:v>
                </c:pt>
                <c:pt idx="6746">
                  <c:v>22.48</c:v>
                </c:pt>
                <c:pt idx="6747">
                  <c:v>22.48</c:v>
                </c:pt>
                <c:pt idx="6748">
                  <c:v>22.48</c:v>
                </c:pt>
                <c:pt idx="6749">
                  <c:v>22.47</c:v>
                </c:pt>
                <c:pt idx="6750">
                  <c:v>22.47</c:v>
                </c:pt>
                <c:pt idx="6751">
                  <c:v>22.47</c:v>
                </c:pt>
                <c:pt idx="6752">
                  <c:v>22.47</c:v>
                </c:pt>
                <c:pt idx="6753">
                  <c:v>22.47</c:v>
                </c:pt>
                <c:pt idx="6754">
                  <c:v>22.47</c:v>
                </c:pt>
                <c:pt idx="6755">
                  <c:v>22.47</c:v>
                </c:pt>
                <c:pt idx="6756">
                  <c:v>22.47</c:v>
                </c:pt>
                <c:pt idx="6757">
                  <c:v>22.47</c:v>
                </c:pt>
                <c:pt idx="6758">
                  <c:v>22.47</c:v>
                </c:pt>
                <c:pt idx="6759">
                  <c:v>22.47</c:v>
                </c:pt>
                <c:pt idx="6760">
                  <c:v>22.47</c:v>
                </c:pt>
                <c:pt idx="6761">
                  <c:v>22.47</c:v>
                </c:pt>
                <c:pt idx="6762">
                  <c:v>22.47</c:v>
                </c:pt>
                <c:pt idx="6763">
                  <c:v>22.47</c:v>
                </c:pt>
                <c:pt idx="6764">
                  <c:v>22.47</c:v>
                </c:pt>
                <c:pt idx="6765">
                  <c:v>22.47</c:v>
                </c:pt>
                <c:pt idx="6766">
                  <c:v>22.47</c:v>
                </c:pt>
                <c:pt idx="6767">
                  <c:v>22.47</c:v>
                </c:pt>
                <c:pt idx="6768">
                  <c:v>22.47</c:v>
                </c:pt>
                <c:pt idx="6769">
                  <c:v>22.47</c:v>
                </c:pt>
                <c:pt idx="6770">
                  <c:v>22.47</c:v>
                </c:pt>
                <c:pt idx="6771">
                  <c:v>22.47</c:v>
                </c:pt>
                <c:pt idx="6772">
                  <c:v>22.47</c:v>
                </c:pt>
                <c:pt idx="6773">
                  <c:v>22.47</c:v>
                </c:pt>
                <c:pt idx="6774">
                  <c:v>22.46</c:v>
                </c:pt>
                <c:pt idx="6775">
                  <c:v>22.46</c:v>
                </c:pt>
                <c:pt idx="6776">
                  <c:v>22.46</c:v>
                </c:pt>
                <c:pt idx="6777">
                  <c:v>22.46</c:v>
                </c:pt>
                <c:pt idx="6778">
                  <c:v>22.46</c:v>
                </c:pt>
                <c:pt idx="6779">
                  <c:v>22.46</c:v>
                </c:pt>
                <c:pt idx="6780">
                  <c:v>22.46</c:v>
                </c:pt>
                <c:pt idx="6781">
                  <c:v>22.46</c:v>
                </c:pt>
                <c:pt idx="6782">
                  <c:v>22.46</c:v>
                </c:pt>
                <c:pt idx="6783">
                  <c:v>22.46</c:v>
                </c:pt>
                <c:pt idx="6784">
                  <c:v>22.46</c:v>
                </c:pt>
                <c:pt idx="6785">
                  <c:v>22.46</c:v>
                </c:pt>
                <c:pt idx="6786">
                  <c:v>22.46</c:v>
                </c:pt>
                <c:pt idx="6787">
                  <c:v>22.46</c:v>
                </c:pt>
                <c:pt idx="6788">
                  <c:v>22.46</c:v>
                </c:pt>
                <c:pt idx="6789">
                  <c:v>22.46</c:v>
                </c:pt>
                <c:pt idx="6790">
                  <c:v>22.46</c:v>
                </c:pt>
                <c:pt idx="6791">
                  <c:v>22.46</c:v>
                </c:pt>
                <c:pt idx="6792">
                  <c:v>22.46</c:v>
                </c:pt>
                <c:pt idx="6793">
                  <c:v>22.46</c:v>
                </c:pt>
                <c:pt idx="6794">
                  <c:v>22.46</c:v>
                </c:pt>
                <c:pt idx="6795">
                  <c:v>22.46</c:v>
                </c:pt>
                <c:pt idx="6796">
                  <c:v>22.46</c:v>
                </c:pt>
                <c:pt idx="6797">
                  <c:v>22.46</c:v>
                </c:pt>
                <c:pt idx="6798">
                  <c:v>22.46</c:v>
                </c:pt>
                <c:pt idx="6799">
                  <c:v>22.46</c:v>
                </c:pt>
                <c:pt idx="6800">
                  <c:v>22.46</c:v>
                </c:pt>
                <c:pt idx="6801">
                  <c:v>22.46</c:v>
                </c:pt>
                <c:pt idx="6802">
                  <c:v>22.46</c:v>
                </c:pt>
                <c:pt idx="6803">
                  <c:v>22.46</c:v>
                </c:pt>
                <c:pt idx="6804">
                  <c:v>22.45</c:v>
                </c:pt>
                <c:pt idx="6805">
                  <c:v>22.45</c:v>
                </c:pt>
                <c:pt idx="6806">
                  <c:v>22.45</c:v>
                </c:pt>
                <c:pt idx="6807">
                  <c:v>22.45</c:v>
                </c:pt>
                <c:pt idx="6808">
                  <c:v>22.45</c:v>
                </c:pt>
                <c:pt idx="6809">
                  <c:v>22.45</c:v>
                </c:pt>
                <c:pt idx="6810">
                  <c:v>22.45</c:v>
                </c:pt>
                <c:pt idx="6811">
                  <c:v>22.45</c:v>
                </c:pt>
                <c:pt idx="6812">
                  <c:v>22.45</c:v>
                </c:pt>
                <c:pt idx="6813">
                  <c:v>22.45</c:v>
                </c:pt>
                <c:pt idx="6814">
                  <c:v>22.45</c:v>
                </c:pt>
                <c:pt idx="6815">
                  <c:v>22.45</c:v>
                </c:pt>
                <c:pt idx="6816">
                  <c:v>22.45</c:v>
                </c:pt>
                <c:pt idx="6817">
                  <c:v>22.45</c:v>
                </c:pt>
                <c:pt idx="6818">
                  <c:v>22.45</c:v>
                </c:pt>
                <c:pt idx="6819">
                  <c:v>22.45</c:v>
                </c:pt>
                <c:pt idx="6820">
                  <c:v>22.45</c:v>
                </c:pt>
                <c:pt idx="6821">
                  <c:v>22.45</c:v>
                </c:pt>
                <c:pt idx="6822">
                  <c:v>22.45</c:v>
                </c:pt>
                <c:pt idx="6823">
                  <c:v>22.45</c:v>
                </c:pt>
                <c:pt idx="6824">
                  <c:v>22.45</c:v>
                </c:pt>
                <c:pt idx="6825">
                  <c:v>22.45</c:v>
                </c:pt>
                <c:pt idx="6826">
                  <c:v>22.45</c:v>
                </c:pt>
                <c:pt idx="6827">
                  <c:v>22.45</c:v>
                </c:pt>
                <c:pt idx="6828">
                  <c:v>22.45</c:v>
                </c:pt>
                <c:pt idx="6829">
                  <c:v>22.45</c:v>
                </c:pt>
                <c:pt idx="6830">
                  <c:v>22.45</c:v>
                </c:pt>
                <c:pt idx="6831">
                  <c:v>22.45</c:v>
                </c:pt>
                <c:pt idx="6832">
                  <c:v>22.45</c:v>
                </c:pt>
                <c:pt idx="6833">
                  <c:v>22.45</c:v>
                </c:pt>
                <c:pt idx="6834">
                  <c:v>22.45</c:v>
                </c:pt>
                <c:pt idx="6835">
                  <c:v>22.45</c:v>
                </c:pt>
                <c:pt idx="6836">
                  <c:v>22.45</c:v>
                </c:pt>
                <c:pt idx="6837">
                  <c:v>22.45</c:v>
                </c:pt>
                <c:pt idx="6838">
                  <c:v>22.45</c:v>
                </c:pt>
                <c:pt idx="6839">
                  <c:v>22.45</c:v>
                </c:pt>
                <c:pt idx="6840">
                  <c:v>22.45</c:v>
                </c:pt>
                <c:pt idx="6841">
                  <c:v>22.45</c:v>
                </c:pt>
                <c:pt idx="6842">
                  <c:v>22.45</c:v>
                </c:pt>
                <c:pt idx="6843">
                  <c:v>22.45</c:v>
                </c:pt>
                <c:pt idx="6844">
                  <c:v>22.45</c:v>
                </c:pt>
                <c:pt idx="6845">
                  <c:v>22.46</c:v>
                </c:pt>
                <c:pt idx="6846">
                  <c:v>22.46</c:v>
                </c:pt>
                <c:pt idx="6847">
                  <c:v>22.46</c:v>
                </c:pt>
                <c:pt idx="6848">
                  <c:v>22.46</c:v>
                </c:pt>
                <c:pt idx="6849">
                  <c:v>22.46</c:v>
                </c:pt>
                <c:pt idx="6850">
                  <c:v>22.46</c:v>
                </c:pt>
                <c:pt idx="6851">
                  <c:v>22.46</c:v>
                </c:pt>
                <c:pt idx="6852">
                  <c:v>22.46</c:v>
                </c:pt>
                <c:pt idx="6853">
                  <c:v>22.46</c:v>
                </c:pt>
                <c:pt idx="6854">
                  <c:v>22.46</c:v>
                </c:pt>
                <c:pt idx="6855">
                  <c:v>22.46</c:v>
                </c:pt>
                <c:pt idx="6856">
                  <c:v>22.46</c:v>
                </c:pt>
                <c:pt idx="6857">
                  <c:v>22.46</c:v>
                </c:pt>
                <c:pt idx="6858">
                  <c:v>22.46</c:v>
                </c:pt>
                <c:pt idx="6859">
                  <c:v>22.46</c:v>
                </c:pt>
                <c:pt idx="6860">
                  <c:v>22.46</c:v>
                </c:pt>
                <c:pt idx="6861">
                  <c:v>22.46</c:v>
                </c:pt>
                <c:pt idx="6862">
                  <c:v>22.46</c:v>
                </c:pt>
                <c:pt idx="6863">
                  <c:v>22.46</c:v>
                </c:pt>
                <c:pt idx="6864">
                  <c:v>22.46</c:v>
                </c:pt>
                <c:pt idx="6865">
                  <c:v>22.46</c:v>
                </c:pt>
                <c:pt idx="6866">
                  <c:v>22.47</c:v>
                </c:pt>
                <c:pt idx="6867">
                  <c:v>22.47</c:v>
                </c:pt>
                <c:pt idx="6868">
                  <c:v>22.47</c:v>
                </c:pt>
                <c:pt idx="6869">
                  <c:v>22.47</c:v>
                </c:pt>
                <c:pt idx="6870">
                  <c:v>22.47</c:v>
                </c:pt>
                <c:pt idx="6871">
                  <c:v>22.47</c:v>
                </c:pt>
                <c:pt idx="6872">
                  <c:v>22.47</c:v>
                </c:pt>
                <c:pt idx="6873">
                  <c:v>22.46</c:v>
                </c:pt>
                <c:pt idx="6874">
                  <c:v>22.46</c:v>
                </c:pt>
                <c:pt idx="6875">
                  <c:v>22.46</c:v>
                </c:pt>
                <c:pt idx="6876">
                  <c:v>22.46</c:v>
                </c:pt>
                <c:pt idx="6877">
                  <c:v>22.46</c:v>
                </c:pt>
                <c:pt idx="6878">
                  <c:v>22.46</c:v>
                </c:pt>
                <c:pt idx="6879">
                  <c:v>22.46</c:v>
                </c:pt>
                <c:pt idx="6880">
                  <c:v>22.46</c:v>
                </c:pt>
                <c:pt idx="6881">
                  <c:v>22.46</c:v>
                </c:pt>
                <c:pt idx="6882">
                  <c:v>22.45</c:v>
                </c:pt>
                <c:pt idx="6883">
                  <c:v>22.45</c:v>
                </c:pt>
                <c:pt idx="6884">
                  <c:v>22.45</c:v>
                </c:pt>
                <c:pt idx="6885">
                  <c:v>22.45</c:v>
                </c:pt>
                <c:pt idx="6886">
                  <c:v>22.45</c:v>
                </c:pt>
                <c:pt idx="6887">
                  <c:v>22.45</c:v>
                </c:pt>
                <c:pt idx="6888">
                  <c:v>22.45</c:v>
                </c:pt>
                <c:pt idx="6889">
                  <c:v>22.45</c:v>
                </c:pt>
                <c:pt idx="6890">
                  <c:v>22.45</c:v>
                </c:pt>
                <c:pt idx="6891">
                  <c:v>22.45</c:v>
                </c:pt>
                <c:pt idx="6892">
                  <c:v>22.45</c:v>
                </c:pt>
                <c:pt idx="6893">
                  <c:v>22.45</c:v>
                </c:pt>
                <c:pt idx="6894">
                  <c:v>22.45</c:v>
                </c:pt>
                <c:pt idx="6895">
                  <c:v>22.45</c:v>
                </c:pt>
                <c:pt idx="6896">
                  <c:v>22.45</c:v>
                </c:pt>
                <c:pt idx="6897">
                  <c:v>22.46</c:v>
                </c:pt>
                <c:pt idx="6898">
                  <c:v>22.45</c:v>
                </c:pt>
                <c:pt idx="6899">
                  <c:v>22.45</c:v>
                </c:pt>
                <c:pt idx="6900">
                  <c:v>22.45</c:v>
                </c:pt>
                <c:pt idx="6901">
                  <c:v>22.45</c:v>
                </c:pt>
                <c:pt idx="6902">
                  <c:v>22.46</c:v>
                </c:pt>
                <c:pt idx="6903">
                  <c:v>22.46</c:v>
                </c:pt>
                <c:pt idx="6904">
                  <c:v>22.46</c:v>
                </c:pt>
                <c:pt idx="6905">
                  <c:v>22.46</c:v>
                </c:pt>
                <c:pt idx="6906">
                  <c:v>22.46</c:v>
                </c:pt>
                <c:pt idx="6907">
                  <c:v>22.46</c:v>
                </c:pt>
                <c:pt idx="6908">
                  <c:v>22.46</c:v>
                </c:pt>
                <c:pt idx="6909">
                  <c:v>22.46</c:v>
                </c:pt>
                <c:pt idx="6910">
                  <c:v>22.46</c:v>
                </c:pt>
                <c:pt idx="6911">
                  <c:v>22.46</c:v>
                </c:pt>
                <c:pt idx="6912">
                  <c:v>22.47</c:v>
                </c:pt>
                <c:pt idx="6913">
                  <c:v>22.47</c:v>
                </c:pt>
                <c:pt idx="6914">
                  <c:v>22.47</c:v>
                </c:pt>
                <c:pt idx="6915">
                  <c:v>22.47</c:v>
                </c:pt>
                <c:pt idx="6916">
                  <c:v>22.47</c:v>
                </c:pt>
                <c:pt idx="6917">
                  <c:v>22.47</c:v>
                </c:pt>
                <c:pt idx="6918">
                  <c:v>22.47</c:v>
                </c:pt>
                <c:pt idx="6919">
                  <c:v>22.47</c:v>
                </c:pt>
                <c:pt idx="6920">
                  <c:v>22.48</c:v>
                </c:pt>
                <c:pt idx="6921">
                  <c:v>22.48</c:v>
                </c:pt>
                <c:pt idx="6922">
                  <c:v>22.48</c:v>
                </c:pt>
                <c:pt idx="6923">
                  <c:v>22.48</c:v>
                </c:pt>
                <c:pt idx="6924">
                  <c:v>22.48</c:v>
                </c:pt>
                <c:pt idx="6925">
                  <c:v>22.48</c:v>
                </c:pt>
                <c:pt idx="6926">
                  <c:v>22.48</c:v>
                </c:pt>
                <c:pt idx="6927">
                  <c:v>22.48</c:v>
                </c:pt>
                <c:pt idx="6928">
                  <c:v>22.48</c:v>
                </c:pt>
                <c:pt idx="6929">
                  <c:v>22.48</c:v>
                </c:pt>
                <c:pt idx="6930">
                  <c:v>22.47</c:v>
                </c:pt>
                <c:pt idx="6931">
                  <c:v>22.46</c:v>
                </c:pt>
                <c:pt idx="6932">
                  <c:v>22.45</c:v>
                </c:pt>
                <c:pt idx="6933">
                  <c:v>22.45</c:v>
                </c:pt>
                <c:pt idx="6934">
                  <c:v>22.44</c:v>
                </c:pt>
                <c:pt idx="6935">
                  <c:v>22.43</c:v>
                </c:pt>
                <c:pt idx="6936">
                  <c:v>22.43</c:v>
                </c:pt>
                <c:pt idx="6937">
                  <c:v>22.42</c:v>
                </c:pt>
                <c:pt idx="6938">
                  <c:v>22.42</c:v>
                </c:pt>
                <c:pt idx="6939">
                  <c:v>22.41</c:v>
                </c:pt>
                <c:pt idx="6940">
                  <c:v>22.41</c:v>
                </c:pt>
                <c:pt idx="6941">
                  <c:v>22.4</c:v>
                </c:pt>
                <c:pt idx="6942">
                  <c:v>22.4</c:v>
                </c:pt>
                <c:pt idx="6943">
                  <c:v>22.4</c:v>
                </c:pt>
                <c:pt idx="6944">
                  <c:v>22.39</c:v>
                </c:pt>
                <c:pt idx="6945">
                  <c:v>22.38</c:v>
                </c:pt>
                <c:pt idx="6946">
                  <c:v>22.36</c:v>
                </c:pt>
                <c:pt idx="6947">
                  <c:v>22.35</c:v>
                </c:pt>
                <c:pt idx="6948">
                  <c:v>22.34</c:v>
                </c:pt>
                <c:pt idx="6949">
                  <c:v>22.32</c:v>
                </c:pt>
                <c:pt idx="6950">
                  <c:v>22.3</c:v>
                </c:pt>
                <c:pt idx="6951">
                  <c:v>22.29</c:v>
                </c:pt>
                <c:pt idx="6952">
                  <c:v>22.27</c:v>
                </c:pt>
                <c:pt idx="6953">
                  <c:v>22.26</c:v>
                </c:pt>
                <c:pt idx="6954">
                  <c:v>22.25</c:v>
                </c:pt>
                <c:pt idx="6955">
                  <c:v>22.25</c:v>
                </c:pt>
                <c:pt idx="6956">
                  <c:v>22.24</c:v>
                </c:pt>
                <c:pt idx="6957">
                  <c:v>22.23</c:v>
                </c:pt>
                <c:pt idx="6958">
                  <c:v>22.23</c:v>
                </c:pt>
                <c:pt idx="6959">
                  <c:v>22.22</c:v>
                </c:pt>
                <c:pt idx="6960">
                  <c:v>22.22</c:v>
                </c:pt>
                <c:pt idx="6961">
                  <c:v>22.22</c:v>
                </c:pt>
                <c:pt idx="6962">
                  <c:v>22.22</c:v>
                </c:pt>
                <c:pt idx="6963">
                  <c:v>22.22</c:v>
                </c:pt>
                <c:pt idx="6964">
                  <c:v>22.23</c:v>
                </c:pt>
                <c:pt idx="6965">
                  <c:v>22.23</c:v>
                </c:pt>
                <c:pt idx="6966">
                  <c:v>22.22</c:v>
                </c:pt>
                <c:pt idx="6967">
                  <c:v>22.22</c:v>
                </c:pt>
                <c:pt idx="6968">
                  <c:v>22.22</c:v>
                </c:pt>
                <c:pt idx="6969">
                  <c:v>22.22</c:v>
                </c:pt>
                <c:pt idx="6970">
                  <c:v>22.22</c:v>
                </c:pt>
                <c:pt idx="6971">
                  <c:v>22.22</c:v>
                </c:pt>
                <c:pt idx="6972">
                  <c:v>22.22</c:v>
                </c:pt>
                <c:pt idx="6973">
                  <c:v>22.22</c:v>
                </c:pt>
                <c:pt idx="6974">
                  <c:v>22.26</c:v>
                </c:pt>
                <c:pt idx="6975">
                  <c:v>22.29</c:v>
                </c:pt>
                <c:pt idx="6976">
                  <c:v>22.3</c:v>
                </c:pt>
                <c:pt idx="6977">
                  <c:v>22.29</c:v>
                </c:pt>
                <c:pt idx="6978">
                  <c:v>22.31</c:v>
                </c:pt>
                <c:pt idx="6979">
                  <c:v>22.31</c:v>
                </c:pt>
                <c:pt idx="6980">
                  <c:v>22.33</c:v>
                </c:pt>
                <c:pt idx="6981">
                  <c:v>22.33</c:v>
                </c:pt>
                <c:pt idx="6982">
                  <c:v>22.33</c:v>
                </c:pt>
                <c:pt idx="6983">
                  <c:v>22.33</c:v>
                </c:pt>
                <c:pt idx="6984">
                  <c:v>22.35</c:v>
                </c:pt>
                <c:pt idx="6985">
                  <c:v>22.34</c:v>
                </c:pt>
                <c:pt idx="6986">
                  <c:v>22.33</c:v>
                </c:pt>
                <c:pt idx="6987">
                  <c:v>22.32</c:v>
                </c:pt>
                <c:pt idx="6988">
                  <c:v>22.32</c:v>
                </c:pt>
                <c:pt idx="6989">
                  <c:v>22.34</c:v>
                </c:pt>
                <c:pt idx="6990">
                  <c:v>22.34</c:v>
                </c:pt>
                <c:pt idx="6991">
                  <c:v>22.34</c:v>
                </c:pt>
                <c:pt idx="6992">
                  <c:v>22.34</c:v>
                </c:pt>
                <c:pt idx="6993">
                  <c:v>22.35</c:v>
                </c:pt>
                <c:pt idx="6994">
                  <c:v>22.37</c:v>
                </c:pt>
                <c:pt idx="6995">
                  <c:v>22.37</c:v>
                </c:pt>
                <c:pt idx="6996">
                  <c:v>22.37</c:v>
                </c:pt>
                <c:pt idx="6997">
                  <c:v>22.38</c:v>
                </c:pt>
                <c:pt idx="6998">
                  <c:v>22.37</c:v>
                </c:pt>
                <c:pt idx="6999">
                  <c:v>22.37</c:v>
                </c:pt>
                <c:pt idx="7000">
                  <c:v>22.37</c:v>
                </c:pt>
                <c:pt idx="7001">
                  <c:v>22.37</c:v>
                </c:pt>
                <c:pt idx="7002">
                  <c:v>22.35</c:v>
                </c:pt>
                <c:pt idx="7003">
                  <c:v>22.34</c:v>
                </c:pt>
                <c:pt idx="7004">
                  <c:v>22.33</c:v>
                </c:pt>
                <c:pt idx="7005">
                  <c:v>22.3</c:v>
                </c:pt>
                <c:pt idx="7006">
                  <c:v>22.29</c:v>
                </c:pt>
                <c:pt idx="7007">
                  <c:v>22.28</c:v>
                </c:pt>
                <c:pt idx="7008">
                  <c:v>22.27</c:v>
                </c:pt>
                <c:pt idx="7009">
                  <c:v>22.25</c:v>
                </c:pt>
                <c:pt idx="7010">
                  <c:v>22.24</c:v>
                </c:pt>
                <c:pt idx="7011">
                  <c:v>22.24</c:v>
                </c:pt>
                <c:pt idx="7012">
                  <c:v>22.23</c:v>
                </c:pt>
                <c:pt idx="7013">
                  <c:v>22.24</c:v>
                </c:pt>
                <c:pt idx="7014">
                  <c:v>22.23</c:v>
                </c:pt>
                <c:pt idx="7015">
                  <c:v>22.2</c:v>
                </c:pt>
                <c:pt idx="7016">
                  <c:v>22.17</c:v>
                </c:pt>
                <c:pt idx="7017">
                  <c:v>22.14</c:v>
                </c:pt>
                <c:pt idx="7018">
                  <c:v>22.14</c:v>
                </c:pt>
                <c:pt idx="7019">
                  <c:v>22.12</c:v>
                </c:pt>
                <c:pt idx="7020">
                  <c:v>22.1</c:v>
                </c:pt>
                <c:pt idx="7021">
                  <c:v>22.09</c:v>
                </c:pt>
                <c:pt idx="7022">
                  <c:v>22.07</c:v>
                </c:pt>
                <c:pt idx="7023">
                  <c:v>22.06</c:v>
                </c:pt>
                <c:pt idx="7024">
                  <c:v>22.05</c:v>
                </c:pt>
                <c:pt idx="7025">
                  <c:v>22.03</c:v>
                </c:pt>
                <c:pt idx="7026">
                  <c:v>22.02</c:v>
                </c:pt>
                <c:pt idx="7027">
                  <c:v>22.03</c:v>
                </c:pt>
                <c:pt idx="7028">
                  <c:v>22.08</c:v>
                </c:pt>
                <c:pt idx="7029">
                  <c:v>22.1</c:v>
                </c:pt>
                <c:pt idx="7030">
                  <c:v>22.12</c:v>
                </c:pt>
                <c:pt idx="7031">
                  <c:v>22.14</c:v>
                </c:pt>
                <c:pt idx="7032">
                  <c:v>22.17</c:v>
                </c:pt>
                <c:pt idx="7033">
                  <c:v>22.2</c:v>
                </c:pt>
                <c:pt idx="7034">
                  <c:v>22.23</c:v>
                </c:pt>
                <c:pt idx="7035">
                  <c:v>22.21</c:v>
                </c:pt>
                <c:pt idx="7036">
                  <c:v>22.23</c:v>
                </c:pt>
                <c:pt idx="7037">
                  <c:v>22.24</c:v>
                </c:pt>
                <c:pt idx="7038">
                  <c:v>22.27</c:v>
                </c:pt>
                <c:pt idx="7039">
                  <c:v>22.3</c:v>
                </c:pt>
                <c:pt idx="7040">
                  <c:v>22.33</c:v>
                </c:pt>
                <c:pt idx="7041">
                  <c:v>22.33</c:v>
                </c:pt>
                <c:pt idx="7042">
                  <c:v>22.35</c:v>
                </c:pt>
                <c:pt idx="7043">
                  <c:v>22.33</c:v>
                </c:pt>
                <c:pt idx="7044">
                  <c:v>22.31</c:v>
                </c:pt>
                <c:pt idx="7045">
                  <c:v>22.29</c:v>
                </c:pt>
                <c:pt idx="7046">
                  <c:v>22.23</c:v>
                </c:pt>
                <c:pt idx="7047">
                  <c:v>22.22</c:v>
                </c:pt>
                <c:pt idx="7048">
                  <c:v>22.18</c:v>
                </c:pt>
                <c:pt idx="7049">
                  <c:v>22.19</c:v>
                </c:pt>
                <c:pt idx="7050">
                  <c:v>22.15</c:v>
                </c:pt>
                <c:pt idx="7051">
                  <c:v>22.13</c:v>
                </c:pt>
                <c:pt idx="7052">
                  <c:v>22.1</c:v>
                </c:pt>
                <c:pt idx="7053">
                  <c:v>22.07</c:v>
                </c:pt>
                <c:pt idx="7054">
                  <c:v>22.05</c:v>
                </c:pt>
                <c:pt idx="7055">
                  <c:v>22.05</c:v>
                </c:pt>
                <c:pt idx="7056">
                  <c:v>22.04</c:v>
                </c:pt>
                <c:pt idx="7057">
                  <c:v>22.02</c:v>
                </c:pt>
                <c:pt idx="7058">
                  <c:v>22</c:v>
                </c:pt>
                <c:pt idx="7059">
                  <c:v>22</c:v>
                </c:pt>
                <c:pt idx="7060">
                  <c:v>22</c:v>
                </c:pt>
                <c:pt idx="7061">
                  <c:v>22.01</c:v>
                </c:pt>
                <c:pt idx="7062">
                  <c:v>22.01</c:v>
                </c:pt>
                <c:pt idx="7063">
                  <c:v>22.02</c:v>
                </c:pt>
                <c:pt idx="7064">
                  <c:v>22.04</c:v>
                </c:pt>
                <c:pt idx="7065">
                  <c:v>22.03</c:v>
                </c:pt>
                <c:pt idx="7066">
                  <c:v>22.02</c:v>
                </c:pt>
                <c:pt idx="7067">
                  <c:v>22.01</c:v>
                </c:pt>
                <c:pt idx="7068">
                  <c:v>21.99</c:v>
                </c:pt>
                <c:pt idx="7069">
                  <c:v>21.99</c:v>
                </c:pt>
                <c:pt idx="7070">
                  <c:v>21.98</c:v>
                </c:pt>
                <c:pt idx="7071">
                  <c:v>21.97</c:v>
                </c:pt>
                <c:pt idx="7072">
                  <c:v>21.98</c:v>
                </c:pt>
                <c:pt idx="7073">
                  <c:v>21.99</c:v>
                </c:pt>
                <c:pt idx="7074">
                  <c:v>22.05</c:v>
                </c:pt>
                <c:pt idx="7075">
                  <c:v>22.07</c:v>
                </c:pt>
                <c:pt idx="7076">
                  <c:v>22.08</c:v>
                </c:pt>
                <c:pt idx="7077">
                  <c:v>22.06</c:v>
                </c:pt>
                <c:pt idx="7078">
                  <c:v>22.03</c:v>
                </c:pt>
                <c:pt idx="7079">
                  <c:v>22.01</c:v>
                </c:pt>
                <c:pt idx="7080">
                  <c:v>22</c:v>
                </c:pt>
                <c:pt idx="7081">
                  <c:v>22</c:v>
                </c:pt>
                <c:pt idx="7082">
                  <c:v>21.99</c:v>
                </c:pt>
                <c:pt idx="7083">
                  <c:v>21.99</c:v>
                </c:pt>
                <c:pt idx="7084">
                  <c:v>22</c:v>
                </c:pt>
                <c:pt idx="7085">
                  <c:v>21.99</c:v>
                </c:pt>
                <c:pt idx="7086">
                  <c:v>22</c:v>
                </c:pt>
                <c:pt idx="7087">
                  <c:v>21.98</c:v>
                </c:pt>
                <c:pt idx="7088">
                  <c:v>21.97</c:v>
                </c:pt>
                <c:pt idx="7089">
                  <c:v>21.97</c:v>
                </c:pt>
                <c:pt idx="7090">
                  <c:v>21.97</c:v>
                </c:pt>
                <c:pt idx="7091">
                  <c:v>21.99</c:v>
                </c:pt>
                <c:pt idx="7092">
                  <c:v>21.98</c:v>
                </c:pt>
                <c:pt idx="7093">
                  <c:v>21.97</c:v>
                </c:pt>
                <c:pt idx="7094">
                  <c:v>21.97</c:v>
                </c:pt>
                <c:pt idx="7095">
                  <c:v>21.98</c:v>
                </c:pt>
                <c:pt idx="7096">
                  <c:v>21.97</c:v>
                </c:pt>
                <c:pt idx="7097">
                  <c:v>21.96</c:v>
                </c:pt>
                <c:pt idx="7098">
                  <c:v>21.95</c:v>
                </c:pt>
                <c:pt idx="7099">
                  <c:v>21.94</c:v>
                </c:pt>
                <c:pt idx="7100">
                  <c:v>21.94</c:v>
                </c:pt>
                <c:pt idx="7101">
                  <c:v>21.93</c:v>
                </c:pt>
                <c:pt idx="7102">
                  <c:v>21.94</c:v>
                </c:pt>
                <c:pt idx="7103">
                  <c:v>21.94</c:v>
                </c:pt>
                <c:pt idx="7104">
                  <c:v>21.93</c:v>
                </c:pt>
                <c:pt idx="7105">
                  <c:v>21.94</c:v>
                </c:pt>
                <c:pt idx="7106">
                  <c:v>21.96</c:v>
                </c:pt>
                <c:pt idx="7107">
                  <c:v>21.96</c:v>
                </c:pt>
                <c:pt idx="7108">
                  <c:v>21.96</c:v>
                </c:pt>
                <c:pt idx="7109">
                  <c:v>21.95</c:v>
                </c:pt>
                <c:pt idx="7110">
                  <c:v>21.96</c:v>
                </c:pt>
                <c:pt idx="7111">
                  <c:v>21.95</c:v>
                </c:pt>
                <c:pt idx="7112">
                  <c:v>21.96</c:v>
                </c:pt>
                <c:pt idx="7113">
                  <c:v>21.96</c:v>
                </c:pt>
                <c:pt idx="7114">
                  <c:v>21.96</c:v>
                </c:pt>
                <c:pt idx="7115">
                  <c:v>21.96</c:v>
                </c:pt>
                <c:pt idx="7116">
                  <c:v>21.95</c:v>
                </c:pt>
                <c:pt idx="7117">
                  <c:v>21.95</c:v>
                </c:pt>
                <c:pt idx="7118">
                  <c:v>21.95</c:v>
                </c:pt>
                <c:pt idx="7119">
                  <c:v>21.96</c:v>
                </c:pt>
                <c:pt idx="7120">
                  <c:v>21.99</c:v>
                </c:pt>
                <c:pt idx="7121">
                  <c:v>22.06</c:v>
                </c:pt>
                <c:pt idx="7122">
                  <c:v>22.12</c:v>
                </c:pt>
                <c:pt idx="7123">
                  <c:v>22.16</c:v>
                </c:pt>
                <c:pt idx="7124">
                  <c:v>22.2</c:v>
                </c:pt>
                <c:pt idx="7125">
                  <c:v>22.22</c:v>
                </c:pt>
                <c:pt idx="7126">
                  <c:v>22.25</c:v>
                </c:pt>
                <c:pt idx="7127">
                  <c:v>22.26</c:v>
                </c:pt>
                <c:pt idx="7128">
                  <c:v>22.27</c:v>
                </c:pt>
                <c:pt idx="7129">
                  <c:v>22.28</c:v>
                </c:pt>
                <c:pt idx="7130">
                  <c:v>22.26</c:v>
                </c:pt>
                <c:pt idx="7131">
                  <c:v>22.21</c:v>
                </c:pt>
                <c:pt idx="7132">
                  <c:v>22.18</c:v>
                </c:pt>
                <c:pt idx="7133">
                  <c:v>22.15</c:v>
                </c:pt>
                <c:pt idx="7134">
                  <c:v>22.12</c:v>
                </c:pt>
                <c:pt idx="7135">
                  <c:v>22.09</c:v>
                </c:pt>
                <c:pt idx="7136">
                  <c:v>22.06</c:v>
                </c:pt>
                <c:pt idx="7137">
                  <c:v>22.05</c:v>
                </c:pt>
                <c:pt idx="7138">
                  <c:v>22.03</c:v>
                </c:pt>
                <c:pt idx="7139">
                  <c:v>22.01</c:v>
                </c:pt>
                <c:pt idx="7140">
                  <c:v>21.99</c:v>
                </c:pt>
                <c:pt idx="7141">
                  <c:v>21.98</c:v>
                </c:pt>
                <c:pt idx="7142">
                  <c:v>21.97</c:v>
                </c:pt>
                <c:pt idx="7143">
                  <c:v>21.95</c:v>
                </c:pt>
                <c:pt idx="7144">
                  <c:v>21.94</c:v>
                </c:pt>
                <c:pt idx="7145">
                  <c:v>21.94</c:v>
                </c:pt>
                <c:pt idx="7146">
                  <c:v>21.94</c:v>
                </c:pt>
                <c:pt idx="7147">
                  <c:v>21.94</c:v>
                </c:pt>
                <c:pt idx="7148">
                  <c:v>21.93</c:v>
                </c:pt>
                <c:pt idx="7149">
                  <c:v>21.94</c:v>
                </c:pt>
                <c:pt idx="7150">
                  <c:v>21.93</c:v>
                </c:pt>
                <c:pt idx="7151">
                  <c:v>21.93</c:v>
                </c:pt>
                <c:pt idx="7152">
                  <c:v>21.94</c:v>
                </c:pt>
                <c:pt idx="7153">
                  <c:v>21.94</c:v>
                </c:pt>
                <c:pt idx="7154">
                  <c:v>21.94</c:v>
                </c:pt>
                <c:pt idx="7155">
                  <c:v>21.94</c:v>
                </c:pt>
                <c:pt idx="7156">
                  <c:v>21.95</c:v>
                </c:pt>
                <c:pt idx="7157">
                  <c:v>21.95</c:v>
                </c:pt>
                <c:pt idx="7158">
                  <c:v>21.95</c:v>
                </c:pt>
                <c:pt idx="7159">
                  <c:v>21.96</c:v>
                </c:pt>
                <c:pt idx="7160">
                  <c:v>21.95</c:v>
                </c:pt>
                <c:pt idx="7161">
                  <c:v>21.96</c:v>
                </c:pt>
                <c:pt idx="7162">
                  <c:v>21.98</c:v>
                </c:pt>
                <c:pt idx="7163">
                  <c:v>21.97</c:v>
                </c:pt>
                <c:pt idx="7164">
                  <c:v>21.97</c:v>
                </c:pt>
                <c:pt idx="7165">
                  <c:v>21.97</c:v>
                </c:pt>
                <c:pt idx="7166">
                  <c:v>21.96</c:v>
                </c:pt>
                <c:pt idx="7167">
                  <c:v>21.96</c:v>
                </c:pt>
                <c:pt idx="7168">
                  <c:v>21.94</c:v>
                </c:pt>
                <c:pt idx="7169">
                  <c:v>21.93</c:v>
                </c:pt>
                <c:pt idx="7170">
                  <c:v>21.93</c:v>
                </c:pt>
                <c:pt idx="7171">
                  <c:v>21.94</c:v>
                </c:pt>
                <c:pt idx="7172">
                  <c:v>21.94</c:v>
                </c:pt>
                <c:pt idx="7173">
                  <c:v>21.93</c:v>
                </c:pt>
                <c:pt idx="7174">
                  <c:v>21.93</c:v>
                </c:pt>
                <c:pt idx="7175">
                  <c:v>21.92</c:v>
                </c:pt>
                <c:pt idx="7176">
                  <c:v>21.92</c:v>
                </c:pt>
                <c:pt idx="7177">
                  <c:v>21.93</c:v>
                </c:pt>
                <c:pt idx="7178">
                  <c:v>21.92</c:v>
                </c:pt>
                <c:pt idx="7179">
                  <c:v>21.92</c:v>
                </c:pt>
                <c:pt idx="7180">
                  <c:v>21.92</c:v>
                </c:pt>
                <c:pt idx="7181">
                  <c:v>21.95</c:v>
                </c:pt>
                <c:pt idx="7182">
                  <c:v>21.99</c:v>
                </c:pt>
                <c:pt idx="7183">
                  <c:v>22.03</c:v>
                </c:pt>
                <c:pt idx="7184">
                  <c:v>22.09</c:v>
                </c:pt>
                <c:pt idx="7185">
                  <c:v>22.11</c:v>
                </c:pt>
                <c:pt idx="7186">
                  <c:v>22.11</c:v>
                </c:pt>
                <c:pt idx="7187">
                  <c:v>22.08</c:v>
                </c:pt>
                <c:pt idx="7188">
                  <c:v>22.06</c:v>
                </c:pt>
                <c:pt idx="7189">
                  <c:v>22.07</c:v>
                </c:pt>
                <c:pt idx="7190">
                  <c:v>22.06</c:v>
                </c:pt>
                <c:pt idx="7191">
                  <c:v>22.04</c:v>
                </c:pt>
                <c:pt idx="7192">
                  <c:v>22.02</c:v>
                </c:pt>
                <c:pt idx="7193">
                  <c:v>22.05</c:v>
                </c:pt>
                <c:pt idx="7194">
                  <c:v>22.02</c:v>
                </c:pt>
                <c:pt idx="7195">
                  <c:v>22</c:v>
                </c:pt>
                <c:pt idx="7196">
                  <c:v>22.01</c:v>
                </c:pt>
                <c:pt idx="7197">
                  <c:v>22.02</c:v>
                </c:pt>
                <c:pt idx="7198">
                  <c:v>22.01</c:v>
                </c:pt>
                <c:pt idx="7199">
                  <c:v>22</c:v>
                </c:pt>
                <c:pt idx="7200">
                  <c:v>21.98</c:v>
                </c:pt>
                <c:pt idx="7201">
                  <c:v>21.97</c:v>
                </c:pt>
                <c:pt idx="7202">
                  <c:v>21.96</c:v>
                </c:pt>
                <c:pt idx="7203">
                  <c:v>21.96</c:v>
                </c:pt>
                <c:pt idx="7204">
                  <c:v>21.95</c:v>
                </c:pt>
                <c:pt idx="7205">
                  <c:v>21.94</c:v>
                </c:pt>
                <c:pt idx="7206">
                  <c:v>21.93</c:v>
                </c:pt>
                <c:pt idx="7207">
                  <c:v>21.92</c:v>
                </c:pt>
                <c:pt idx="7208">
                  <c:v>21.92</c:v>
                </c:pt>
                <c:pt idx="7209">
                  <c:v>21.92</c:v>
                </c:pt>
                <c:pt idx="7210">
                  <c:v>21.93</c:v>
                </c:pt>
                <c:pt idx="7211">
                  <c:v>21.93</c:v>
                </c:pt>
                <c:pt idx="7212">
                  <c:v>21.92</c:v>
                </c:pt>
                <c:pt idx="7213">
                  <c:v>21.91</c:v>
                </c:pt>
                <c:pt idx="7214">
                  <c:v>21.91</c:v>
                </c:pt>
                <c:pt idx="7215">
                  <c:v>21.9</c:v>
                </c:pt>
                <c:pt idx="7216">
                  <c:v>21.89</c:v>
                </c:pt>
                <c:pt idx="7217">
                  <c:v>21.89</c:v>
                </c:pt>
                <c:pt idx="7218">
                  <c:v>21.91</c:v>
                </c:pt>
                <c:pt idx="7219">
                  <c:v>21.91</c:v>
                </c:pt>
                <c:pt idx="7220">
                  <c:v>21.93</c:v>
                </c:pt>
                <c:pt idx="7221">
                  <c:v>21.92</c:v>
                </c:pt>
                <c:pt idx="7222">
                  <c:v>21.9</c:v>
                </c:pt>
                <c:pt idx="7223">
                  <c:v>21.89</c:v>
                </c:pt>
                <c:pt idx="7224">
                  <c:v>21.89</c:v>
                </c:pt>
                <c:pt idx="7225">
                  <c:v>21.89</c:v>
                </c:pt>
                <c:pt idx="7226">
                  <c:v>21.89</c:v>
                </c:pt>
                <c:pt idx="7227">
                  <c:v>21.89</c:v>
                </c:pt>
                <c:pt idx="7228">
                  <c:v>21.91</c:v>
                </c:pt>
                <c:pt idx="7229">
                  <c:v>21.92</c:v>
                </c:pt>
                <c:pt idx="7230">
                  <c:v>21.91</c:v>
                </c:pt>
                <c:pt idx="7231">
                  <c:v>21.91</c:v>
                </c:pt>
                <c:pt idx="7232">
                  <c:v>21.9</c:v>
                </c:pt>
                <c:pt idx="7233">
                  <c:v>21.9</c:v>
                </c:pt>
                <c:pt idx="7234">
                  <c:v>21.89</c:v>
                </c:pt>
                <c:pt idx="7235">
                  <c:v>21.87</c:v>
                </c:pt>
                <c:pt idx="7236">
                  <c:v>21.86</c:v>
                </c:pt>
                <c:pt idx="7237">
                  <c:v>21.86</c:v>
                </c:pt>
                <c:pt idx="7238">
                  <c:v>21.87</c:v>
                </c:pt>
                <c:pt idx="7239">
                  <c:v>21.89</c:v>
                </c:pt>
                <c:pt idx="7240">
                  <c:v>21.9</c:v>
                </c:pt>
                <c:pt idx="7241">
                  <c:v>21.91</c:v>
                </c:pt>
                <c:pt idx="7242">
                  <c:v>21.93</c:v>
                </c:pt>
                <c:pt idx="7243">
                  <c:v>21.92</c:v>
                </c:pt>
                <c:pt idx="7244">
                  <c:v>21.93</c:v>
                </c:pt>
                <c:pt idx="7245">
                  <c:v>21.92</c:v>
                </c:pt>
                <c:pt idx="7246">
                  <c:v>21.92</c:v>
                </c:pt>
                <c:pt idx="7247">
                  <c:v>21.9</c:v>
                </c:pt>
                <c:pt idx="7248">
                  <c:v>21.89</c:v>
                </c:pt>
                <c:pt idx="7249">
                  <c:v>21.9</c:v>
                </c:pt>
                <c:pt idx="7250">
                  <c:v>21.91</c:v>
                </c:pt>
                <c:pt idx="7251">
                  <c:v>21.92</c:v>
                </c:pt>
                <c:pt idx="7252">
                  <c:v>21.92</c:v>
                </c:pt>
                <c:pt idx="7253">
                  <c:v>21.95</c:v>
                </c:pt>
                <c:pt idx="7254">
                  <c:v>21.93</c:v>
                </c:pt>
                <c:pt idx="7255">
                  <c:v>21.93</c:v>
                </c:pt>
                <c:pt idx="7256">
                  <c:v>21.92</c:v>
                </c:pt>
                <c:pt idx="7257">
                  <c:v>21.91</c:v>
                </c:pt>
                <c:pt idx="7258">
                  <c:v>21.9</c:v>
                </c:pt>
                <c:pt idx="7259">
                  <c:v>21.9</c:v>
                </c:pt>
                <c:pt idx="7260">
                  <c:v>21.91</c:v>
                </c:pt>
                <c:pt idx="7261">
                  <c:v>21.9</c:v>
                </c:pt>
                <c:pt idx="7262">
                  <c:v>21.89</c:v>
                </c:pt>
                <c:pt idx="7263">
                  <c:v>21.87</c:v>
                </c:pt>
                <c:pt idx="7264">
                  <c:v>21.87</c:v>
                </c:pt>
                <c:pt idx="7265">
                  <c:v>21.87</c:v>
                </c:pt>
                <c:pt idx="7266">
                  <c:v>21.87</c:v>
                </c:pt>
                <c:pt idx="7267">
                  <c:v>21.87</c:v>
                </c:pt>
                <c:pt idx="7268">
                  <c:v>21.85</c:v>
                </c:pt>
                <c:pt idx="7269">
                  <c:v>21.85</c:v>
                </c:pt>
                <c:pt idx="7270">
                  <c:v>21.85</c:v>
                </c:pt>
                <c:pt idx="7271">
                  <c:v>21.86</c:v>
                </c:pt>
                <c:pt idx="7272">
                  <c:v>21.86</c:v>
                </c:pt>
                <c:pt idx="7273">
                  <c:v>21.85</c:v>
                </c:pt>
                <c:pt idx="7274">
                  <c:v>21.85</c:v>
                </c:pt>
                <c:pt idx="7275">
                  <c:v>21.85</c:v>
                </c:pt>
                <c:pt idx="7276">
                  <c:v>21.85</c:v>
                </c:pt>
                <c:pt idx="7277">
                  <c:v>21.84</c:v>
                </c:pt>
                <c:pt idx="7278">
                  <c:v>21.86</c:v>
                </c:pt>
                <c:pt idx="7279">
                  <c:v>21.85</c:v>
                </c:pt>
                <c:pt idx="7280">
                  <c:v>21.86</c:v>
                </c:pt>
                <c:pt idx="7281">
                  <c:v>21.86</c:v>
                </c:pt>
                <c:pt idx="7282">
                  <c:v>21.87</c:v>
                </c:pt>
                <c:pt idx="7283">
                  <c:v>21.89</c:v>
                </c:pt>
                <c:pt idx="7284">
                  <c:v>21.91</c:v>
                </c:pt>
                <c:pt idx="7285">
                  <c:v>21.91</c:v>
                </c:pt>
                <c:pt idx="7286">
                  <c:v>21.92</c:v>
                </c:pt>
                <c:pt idx="7287">
                  <c:v>21.91</c:v>
                </c:pt>
                <c:pt idx="7288">
                  <c:v>21.93</c:v>
                </c:pt>
                <c:pt idx="7289">
                  <c:v>21.93</c:v>
                </c:pt>
                <c:pt idx="7290">
                  <c:v>21.92</c:v>
                </c:pt>
                <c:pt idx="7291">
                  <c:v>21.91</c:v>
                </c:pt>
                <c:pt idx="7292">
                  <c:v>21.91</c:v>
                </c:pt>
                <c:pt idx="7293">
                  <c:v>21.94</c:v>
                </c:pt>
                <c:pt idx="7294">
                  <c:v>21.93</c:v>
                </c:pt>
                <c:pt idx="7295">
                  <c:v>21.92</c:v>
                </c:pt>
                <c:pt idx="7296">
                  <c:v>21.91</c:v>
                </c:pt>
                <c:pt idx="7297">
                  <c:v>21.91</c:v>
                </c:pt>
                <c:pt idx="7298">
                  <c:v>21.91</c:v>
                </c:pt>
                <c:pt idx="7299">
                  <c:v>21.92</c:v>
                </c:pt>
                <c:pt idx="7300">
                  <c:v>21.93</c:v>
                </c:pt>
                <c:pt idx="7301">
                  <c:v>21.92</c:v>
                </c:pt>
                <c:pt idx="7302">
                  <c:v>21.94</c:v>
                </c:pt>
                <c:pt idx="7303">
                  <c:v>21.94</c:v>
                </c:pt>
                <c:pt idx="7304">
                  <c:v>21.94</c:v>
                </c:pt>
                <c:pt idx="7305">
                  <c:v>21.94</c:v>
                </c:pt>
                <c:pt idx="7306">
                  <c:v>21.93</c:v>
                </c:pt>
                <c:pt idx="7307">
                  <c:v>21.94</c:v>
                </c:pt>
                <c:pt idx="7308">
                  <c:v>21.93</c:v>
                </c:pt>
                <c:pt idx="7309">
                  <c:v>21.93</c:v>
                </c:pt>
                <c:pt idx="7310">
                  <c:v>21.93</c:v>
                </c:pt>
                <c:pt idx="7311">
                  <c:v>21.92</c:v>
                </c:pt>
                <c:pt idx="7312">
                  <c:v>21.92</c:v>
                </c:pt>
                <c:pt idx="7313">
                  <c:v>21.93</c:v>
                </c:pt>
                <c:pt idx="7314">
                  <c:v>21.92</c:v>
                </c:pt>
                <c:pt idx="7315">
                  <c:v>21.92</c:v>
                </c:pt>
                <c:pt idx="7316">
                  <c:v>21.92</c:v>
                </c:pt>
                <c:pt idx="7317">
                  <c:v>21.92</c:v>
                </c:pt>
                <c:pt idx="7318">
                  <c:v>21.92</c:v>
                </c:pt>
                <c:pt idx="7319">
                  <c:v>21.93</c:v>
                </c:pt>
                <c:pt idx="7320">
                  <c:v>21.92</c:v>
                </c:pt>
                <c:pt idx="7321">
                  <c:v>21.91</c:v>
                </c:pt>
                <c:pt idx="7322">
                  <c:v>21.9</c:v>
                </c:pt>
                <c:pt idx="7323">
                  <c:v>21.91</c:v>
                </c:pt>
                <c:pt idx="7324">
                  <c:v>21.9</c:v>
                </c:pt>
                <c:pt idx="7325">
                  <c:v>21.94</c:v>
                </c:pt>
                <c:pt idx="7326">
                  <c:v>21.96</c:v>
                </c:pt>
                <c:pt idx="7327">
                  <c:v>21.98</c:v>
                </c:pt>
                <c:pt idx="7328">
                  <c:v>22.01</c:v>
                </c:pt>
                <c:pt idx="7329">
                  <c:v>21.99</c:v>
                </c:pt>
                <c:pt idx="7330">
                  <c:v>21.98</c:v>
                </c:pt>
                <c:pt idx="7331">
                  <c:v>21.97</c:v>
                </c:pt>
                <c:pt idx="7332">
                  <c:v>21.96</c:v>
                </c:pt>
                <c:pt idx="7333">
                  <c:v>21.99</c:v>
                </c:pt>
                <c:pt idx="7334">
                  <c:v>21.98</c:v>
                </c:pt>
                <c:pt idx="7335">
                  <c:v>21.97</c:v>
                </c:pt>
                <c:pt idx="7336">
                  <c:v>21.96</c:v>
                </c:pt>
                <c:pt idx="7337">
                  <c:v>21.95</c:v>
                </c:pt>
                <c:pt idx="7338">
                  <c:v>21.93</c:v>
                </c:pt>
                <c:pt idx="7339">
                  <c:v>21.94</c:v>
                </c:pt>
                <c:pt idx="7340">
                  <c:v>21.94</c:v>
                </c:pt>
                <c:pt idx="7341">
                  <c:v>21.94</c:v>
                </c:pt>
                <c:pt idx="7342">
                  <c:v>21.94</c:v>
                </c:pt>
                <c:pt idx="7343">
                  <c:v>21.94</c:v>
                </c:pt>
                <c:pt idx="7344">
                  <c:v>21.95</c:v>
                </c:pt>
                <c:pt idx="7345">
                  <c:v>21.94</c:v>
                </c:pt>
                <c:pt idx="7346">
                  <c:v>21.93</c:v>
                </c:pt>
                <c:pt idx="7347">
                  <c:v>21.93</c:v>
                </c:pt>
                <c:pt idx="7348">
                  <c:v>21.92</c:v>
                </c:pt>
                <c:pt idx="7349">
                  <c:v>21.92</c:v>
                </c:pt>
                <c:pt idx="7350">
                  <c:v>21.9</c:v>
                </c:pt>
                <c:pt idx="7351">
                  <c:v>21.9</c:v>
                </c:pt>
                <c:pt idx="7352">
                  <c:v>21.9</c:v>
                </c:pt>
                <c:pt idx="7353">
                  <c:v>21.89</c:v>
                </c:pt>
                <c:pt idx="7354">
                  <c:v>21.89</c:v>
                </c:pt>
                <c:pt idx="7355">
                  <c:v>21.88</c:v>
                </c:pt>
                <c:pt idx="7356">
                  <c:v>21.88</c:v>
                </c:pt>
                <c:pt idx="7357">
                  <c:v>21.89</c:v>
                </c:pt>
                <c:pt idx="7358">
                  <c:v>21.88</c:v>
                </c:pt>
                <c:pt idx="7359">
                  <c:v>21.9</c:v>
                </c:pt>
                <c:pt idx="7360">
                  <c:v>21.89</c:v>
                </c:pt>
                <c:pt idx="7361">
                  <c:v>21.88</c:v>
                </c:pt>
                <c:pt idx="7362">
                  <c:v>21.87</c:v>
                </c:pt>
                <c:pt idx="7363">
                  <c:v>21.87</c:v>
                </c:pt>
                <c:pt idx="7364">
                  <c:v>21.88</c:v>
                </c:pt>
                <c:pt idx="7365">
                  <c:v>21.89</c:v>
                </c:pt>
                <c:pt idx="7366">
                  <c:v>21.89</c:v>
                </c:pt>
                <c:pt idx="7367">
                  <c:v>21.9</c:v>
                </c:pt>
                <c:pt idx="7368">
                  <c:v>21.9</c:v>
                </c:pt>
                <c:pt idx="7369">
                  <c:v>21.94</c:v>
                </c:pt>
                <c:pt idx="7370">
                  <c:v>21.93</c:v>
                </c:pt>
                <c:pt idx="7371">
                  <c:v>21.92</c:v>
                </c:pt>
                <c:pt idx="7372">
                  <c:v>21.91</c:v>
                </c:pt>
                <c:pt idx="7373">
                  <c:v>21.89</c:v>
                </c:pt>
                <c:pt idx="7374">
                  <c:v>21.88</c:v>
                </c:pt>
                <c:pt idx="7375">
                  <c:v>21.88</c:v>
                </c:pt>
                <c:pt idx="7376">
                  <c:v>21.86</c:v>
                </c:pt>
                <c:pt idx="7377">
                  <c:v>21.85</c:v>
                </c:pt>
                <c:pt idx="7378">
                  <c:v>21.9</c:v>
                </c:pt>
                <c:pt idx="7379">
                  <c:v>21.91</c:v>
                </c:pt>
                <c:pt idx="7380">
                  <c:v>21.93</c:v>
                </c:pt>
                <c:pt idx="7381">
                  <c:v>21.96</c:v>
                </c:pt>
                <c:pt idx="7382">
                  <c:v>21.95</c:v>
                </c:pt>
                <c:pt idx="7383">
                  <c:v>21.94</c:v>
                </c:pt>
                <c:pt idx="7384">
                  <c:v>21.93</c:v>
                </c:pt>
                <c:pt idx="7385">
                  <c:v>21.92</c:v>
                </c:pt>
                <c:pt idx="7386">
                  <c:v>21.93</c:v>
                </c:pt>
                <c:pt idx="7387">
                  <c:v>21.91</c:v>
                </c:pt>
                <c:pt idx="7388">
                  <c:v>21.9</c:v>
                </c:pt>
                <c:pt idx="7389">
                  <c:v>21.91</c:v>
                </c:pt>
                <c:pt idx="7390">
                  <c:v>21.9</c:v>
                </c:pt>
                <c:pt idx="7391">
                  <c:v>21.9</c:v>
                </c:pt>
                <c:pt idx="7392">
                  <c:v>21.89</c:v>
                </c:pt>
                <c:pt idx="7393">
                  <c:v>21.89</c:v>
                </c:pt>
                <c:pt idx="7394">
                  <c:v>21.89</c:v>
                </c:pt>
                <c:pt idx="7395">
                  <c:v>21.88</c:v>
                </c:pt>
                <c:pt idx="7396">
                  <c:v>21.88</c:v>
                </c:pt>
                <c:pt idx="7397">
                  <c:v>21.89</c:v>
                </c:pt>
                <c:pt idx="7398">
                  <c:v>21.87</c:v>
                </c:pt>
                <c:pt idx="7399">
                  <c:v>21.87</c:v>
                </c:pt>
                <c:pt idx="7400">
                  <c:v>21.87</c:v>
                </c:pt>
                <c:pt idx="7401">
                  <c:v>21.86</c:v>
                </c:pt>
                <c:pt idx="7402">
                  <c:v>21.88</c:v>
                </c:pt>
                <c:pt idx="7403">
                  <c:v>21.88</c:v>
                </c:pt>
                <c:pt idx="7404">
                  <c:v>21.87</c:v>
                </c:pt>
                <c:pt idx="7405">
                  <c:v>21.86</c:v>
                </c:pt>
                <c:pt idx="7406">
                  <c:v>21.86</c:v>
                </c:pt>
                <c:pt idx="7407">
                  <c:v>21.86</c:v>
                </c:pt>
                <c:pt idx="7408">
                  <c:v>21.86</c:v>
                </c:pt>
                <c:pt idx="7409">
                  <c:v>21.86</c:v>
                </c:pt>
                <c:pt idx="7410">
                  <c:v>21.87</c:v>
                </c:pt>
                <c:pt idx="7411">
                  <c:v>21.89</c:v>
                </c:pt>
                <c:pt idx="7412">
                  <c:v>21.89</c:v>
                </c:pt>
                <c:pt idx="7413">
                  <c:v>21.9</c:v>
                </c:pt>
                <c:pt idx="7414">
                  <c:v>21.91</c:v>
                </c:pt>
                <c:pt idx="7415">
                  <c:v>21.89</c:v>
                </c:pt>
                <c:pt idx="7416">
                  <c:v>21.91</c:v>
                </c:pt>
                <c:pt idx="7417">
                  <c:v>21.9</c:v>
                </c:pt>
                <c:pt idx="7418">
                  <c:v>21.88</c:v>
                </c:pt>
                <c:pt idx="7419">
                  <c:v>21.9</c:v>
                </c:pt>
                <c:pt idx="7420">
                  <c:v>21.9</c:v>
                </c:pt>
                <c:pt idx="7421">
                  <c:v>21.9</c:v>
                </c:pt>
                <c:pt idx="7422">
                  <c:v>21.89</c:v>
                </c:pt>
                <c:pt idx="7423">
                  <c:v>21.87</c:v>
                </c:pt>
                <c:pt idx="7424">
                  <c:v>21.88</c:v>
                </c:pt>
                <c:pt idx="7425">
                  <c:v>21.86</c:v>
                </c:pt>
                <c:pt idx="7426">
                  <c:v>21.86</c:v>
                </c:pt>
                <c:pt idx="7427">
                  <c:v>21.86</c:v>
                </c:pt>
                <c:pt idx="7428">
                  <c:v>21.86</c:v>
                </c:pt>
                <c:pt idx="7429">
                  <c:v>21.85</c:v>
                </c:pt>
                <c:pt idx="7430">
                  <c:v>21.84</c:v>
                </c:pt>
                <c:pt idx="7431">
                  <c:v>21.83</c:v>
                </c:pt>
                <c:pt idx="7432">
                  <c:v>21.82</c:v>
                </c:pt>
                <c:pt idx="7433">
                  <c:v>21.82</c:v>
                </c:pt>
                <c:pt idx="7434">
                  <c:v>21.82</c:v>
                </c:pt>
                <c:pt idx="7435">
                  <c:v>21.82</c:v>
                </c:pt>
                <c:pt idx="7436">
                  <c:v>21.82</c:v>
                </c:pt>
                <c:pt idx="7437">
                  <c:v>21.84</c:v>
                </c:pt>
                <c:pt idx="7438">
                  <c:v>21.89</c:v>
                </c:pt>
                <c:pt idx="7439">
                  <c:v>21.89</c:v>
                </c:pt>
                <c:pt idx="7440">
                  <c:v>21.94</c:v>
                </c:pt>
                <c:pt idx="7441">
                  <c:v>21.92</c:v>
                </c:pt>
                <c:pt idx="7442">
                  <c:v>21.91</c:v>
                </c:pt>
                <c:pt idx="7443">
                  <c:v>21.89</c:v>
                </c:pt>
                <c:pt idx="7444">
                  <c:v>21.88</c:v>
                </c:pt>
                <c:pt idx="7445">
                  <c:v>21.87</c:v>
                </c:pt>
                <c:pt idx="7446">
                  <c:v>21.85</c:v>
                </c:pt>
                <c:pt idx="7447">
                  <c:v>21.85</c:v>
                </c:pt>
                <c:pt idx="7448">
                  <c:v>21.87</c:v>
                </c:pt>
                <c:pt idx="7449">
                  <c:v>21.87</c:v>
                </c:pt>
                <c:pt idx="7450">
                  <c:v>21.87</c:v>
                </c:pt>
                <c:pt idx="7451">
                  <c:v>21.88</c:v>
                </c:pt>
                <c:pt idx="7452">
                  <c:v>21.89</c:v>
                </c:pt>
                <c:pt idx="7453">
                  <c:v>21.89</c:v>
                </c:pt>
                <c:pt idx="7454">
                  <c:v>21.88</c:v>
                </c:pt>
                <c:pt idx="7455">
                  <c:v>21.88</c:v>
                </c:pt>
                <c:pt idx="7456">
                  <c:v>21.93</c:v>
                </c:pt>
                <c:pt idx="7457">
                  <c:v>21.95</c:v>
                </c:pt>
                <c:pt idx="7458">
                  <c:v>21.98</c:v>
                </c:pt>
                <c:pt idx="7459">
                  <c:v>22.01</c:v>
                </c:pt>
                <c:pt idx="7460">
                  <c:v>22</c:v>
                </c:pt>
                <c:pt idx="7461">
                  <c:v>22.01</c:v>
                </c:pt>
                <c:pt idx="7462">
                  <c:v>22.01</c:v>
                </c:pt>
                <c:pt idx="7463">
                  <c:v>22.03</c:v>
                </c:pt>
                <c:pt idx="7464">
                  <c:v>22.01</c:v>
                </c:pt>
                <c:pt idx="7465">
                  <c:v>22.02</c:v>
                </c:pt>
                <c:pt idx="7466">
                  <c:v>22.01</c:v>
                </c:pt>
                <c:pt idx="7467">
                  <c:v>22</c:v>
                </c:pt>
                <c:pt idx="7468">
                  <c:v>21.99</c:v>
                </c:pt>
                <c:pt idx="7469">
                  <c:v>21.98</c:v>
                </c:pt>
                <c:pt idx="7470">
                  <c:v>21.96</c:v>
                </c:pt>
                <c:pt idx="7471">
                  <c:v>21.93</c:v>
                </c:pt>
                <c:pt idx="7472">
                  <c:v>21.97</c:v>
                </c:pt>
                <c:pt idx="7473">
                  <c:v>21.96</c:v>
                </c:pt>
                <c:pt idx="7474">
                  <c:v>21.97</c:v>
                </c:pt>
                <c:pt idx="7475">
                  <c:v>21.98</c:v>
                </c:pt>
                <c:pt idx="7476">
                  <c:v>21.99</c:v>
                </c:pt>
                <c:pt idx="7477">
                  <c:v>22</c:v>
                </c:pt>
                <c:pt idx="7478">
                  <c:v>22.01</c:v>
                </c:pt>
                <c:pt idx="7479">
                  <c:v>22.05</c:v>
                </c:pt>
                <c:pt idx="7480">
                  <c:v>22.03</c:v>
                </c:pt>
                <c:pt idx="7481">
                  <c:v>22.01</c:v>
                </c:pt>
                <c:pt idx="7482">
                  <c:v>21.98</c:v>
                </c:pt>
                <c:pt idx="7483">
                  <c:v>21.96</c:v>
                </c:pt>
                <c:pt idx="7484">
                  <c:v>21.92</c:v>
                </c:pt>
                <c:pt idx="7485">
                  <c:v>21.92</c:v>
                </c:pt>
                <c:pt idx="7486">
                  <c:v>21.93</c:v>
                </c:pt>
                <c:pt idx="7487">
                  <c:v>21.97</c:v>
                </c:pt>
                <c:pt idx="7488">
                  <c:v>21.98</c:v>
                </c:pt>
                <c:pt idx="7489">
                  <c:v>22</c:v>
                </c:pt>
                <c:pt idx="7490">
                  <c:v>22.02</c:v>
                </c:pt>
                <c:pt idx="7491">
                  <c:v>22.07</c:v>
                </c:pt>
                <c:pt idx="7492">
                  <c:v>22.09</c:v>
                </c:pt>
                <c:pt idx="7493">
                  <c:v>22.09</c:v>
                </c:pt>
                <c:pt idx="7494">
                  <c:v>22.1</c:v>
                </c:pt>
                <c:pt idx="7495">
                  <c:v>22.09</c:v>
                </c:pt>
                <c:pt idx="7496">
                  <c:v>22.11</c:v>
                </c:pt>
                <c:pt idx="7497">
                  <c:v>22.12</c:v>
                </c:pt>
                <c:pt idx="7498">
                  <c:v>22.11</c:v>
                </c:pt>
                <c:pt idx="7499">
                  <c:v>22.09</c:v>
                </c:pt>
                <c:pt idx="7500">
                  <c:v>22.1</c:v>
                </c:pt>
                <c:pt idx="7501">
                  <c:v>22.09</c:v>
                </c:pt>
                <c:pt idx="7502">
                  <c:v>22.1</c:v>
                </c:pt>
                <c:pt idx="7503">
                  <c:v>22.1</c:v>
                </c:pt>
                <c:pt idx="7504">
                  <c:v>22.1</c:v>
                </c:pt>
                <c:pt idx="7505">
                  <c:v>22.11</c:v>
                </c:pt>
                <c:pt idx="7506">
                  <c:v>22.14</c:v>
                </c:pt>
                <c:pt idx="7507">
                  <c:v>22.17</c:v>
                </c:pt>
                <c:pt idx="7508">
                  <c:v>22.2</c:v>
                </c:pt>
                <c:pt idx="7509">
                  <c:v>22.21</c:v>
                </c:pt>
                <c:pt idx="7510">
                  <c:v>22.2</c:v>
                </c:pt>
                <c:pt idx="7511">
                  <c:v>22.21</c:v>
                </c:pt>
                <c:pt idx="7512">
                  <c:v>22.23</c:v>
                </c:pt>
                <c:pt idx="7513">
                  <c:v>22.22</c:v>
                </c:pt>
                <c:pt idx="7514">
                  <c:v>22.19</c:v>
                </c:pt>
                <c:pt idx="7515">
                  <c:v>22.21</c:v>
                </c:pt>
                <c:pt idx="7516">
                  <c:v>22.22</c:v>
                </c:pt>
                <c:pt idx="7517">
                  <c:v>22.23</c:v>
                </c:pt>
                <c:pt idx="7518">
                  <c:v>22.21</c:v>
                </c:pt>
                <c:pt idx="7519">
                  <c:v>22.18</c:v>
                </c:pt>
                <c:pt idx="7520">
                  <c:v>22.19</c:v>
                </c:pt>
                <c:pt idx="7521">
                  <c:v>22.2</c:v>
                </c:pt>
                <c:pt idx="7522">
                  <c:v>22.17</c:v>
                </c:pt>
                <c:pt idx="7523">
                  <c:v>22.17</c:v>
                </c:pt>
                <c:pt idx="7524">
                  <c:v>22.2</c:v>
                </c:pt>
                <c:pt idx="7525">
                  <c:v>22.2</c:v>
                </c:pt>
                <c:pt idx="7526">
                  <c:v>22.21</c:v>
                </c:pt>
                <c:pt idx="7527">
                  <c:v>22.21</c:v>
                </c:pt>
                <c:pt idx="7528">
                  <c:v>22.19</c:v>
                </c:pt>
                <c:pt idx="7529">
                  <c:v>22.2</c:v>
                </c:pt>
                <c:pt idx="7530">
                  <c:v>22.15</c:v>
                </c:pt>
                <c:pt idx="7531">
                  <c:v>22.16</c:v>
                </c:pt>
                <c:pt idx="7532">
                  <c:v>22.18</c:v>
                </c:pt>
                <c:pt idx="7533">
                  <c:v>22.18</c:v>
                </c:pt>
                <c:pt idx="7534">
                  <c:v>22.13</c:v>
                </c:pt>
                <c:pt idx="7535">
                  <c:v>22.11</c:v>
                </c:pt>
                <c:pt idx="7536">
                  <c:v>22.14</c:v>
                </c:pt>
                <c:pt idx="7537">
                  <c:v>22.16</c:v>
                </c:pt>
                <c:pt idx="7538">
                  <c:v>22.18</c:v>
                </c:pt>
                <c:pt idx="7539">
                  <c:v>22.22</c:v>
                </c:pt>
                <c:pt idx="7540">
                  <c:v>22.21</c:v>
                </c:pt>
                <c:pt idx="7541">
                  <c:v>22.21</c:v>
                </c:pt>
                <c:pt idx="7542">
                  <c:v>22.2</c:v>
                </c:pt>
                <c:pt idx="7543">
                  <c:v>22.17</c:v>
                </c:pt>
                <c:pt idx="7544">
                  <c:v>22.2</c:v>
                </c:pt>
                <c:pt idx="7545">
                  <c:v>22.19</c:v>
                </c:pt>
                <c:pt idx="7546">
                  <c:v>22.18</c:v>
                </c:pt>
                <c:pt idx="7547">
                  <c:v>22.19</c:v>
                </c:pt>
                <c:pt idx="7548">
                  <c:v>22.21</c:v>
                </c:pt>
                <c:pt idx="7549">
                  <c:v>22.22</c:v>
                </c:pt>
                <c:pt idx="7550">
                  <c:v>22.23</c:v>
                </c:pt>
                <c:pt idx="7551">
                  <c:v>22.22</c:v>
                </c:pt>
                <c:pt idx="7552">
                  <c:v>22.19</c:v>
                </c:pt>
                <c:pt idx="7553">
                  <c:v>22.19</c:v>
                </c:pt>
                <c:pt idx="7554">
                  <c:v>22.18</c:v>
                </c:pt>
                <c:pt idx="7555">
                  <c:v>22.15</c:v>
                </c:pt>
                <c:pt idx="7556">
                  <c:v>22.17</c:v>
                </c:pt>
                <c:pt idx="7557">
                  <c:v>22.17</c:v>
                </c:pt>
                <c:pt idx="7558">
                  <c:v>22.16</c:v>
                </c:pt>
                <c:pt idx="7559">
                  <c:v>22.11</c:v>
                </c:pt>
                <c:pt idx="7560">
                  <c:v>22.07</c:v>
                </c:pt>
                <c:pt idx="7561">
                  <c:v>22.05</c:v>
                </c:pt>
                <c:pt idx="7562">
                  <c:v>22.01</c:v>
                </c:pt>
                <c:pt idx="7563">
                  <c:v>21.99</c:v>
                </c:pt>
                <c:pt idx="7564">
                  <c:v>21.99</c:v>
                </c:pt>
                <c:pt idx="7565">
                  <c:v>21.97</c:v>
                </c:pt>
                <c:pt idx="7566">
                  <c:v>21.99</c:v>
                </c:pt>
                <c:pt idx="7567">
                  <c:v>21.98</c:v>
                </c:pt>
                <c:pt idx="7568">
                  <c:v>21.95</c:v>
                </c:pt>
                <c:pt idx="7569">
                  <c:v>21.92</c:v>
                </c:pt>
                <c:pt idx="7570">
                  <c:v>21.91</c:v>
                </c:pt>
                <c:pt idx="7571">
                  <c:v>21.89</c:v>
                </c:pt>
                <c:pt idx="7572">
                  <c:v>21.87</c:v>
                </c:pt>
                <c:pt idx="7573">
                  <c:v>21.86</c:v>
                </c:pt>
                <c:pt idx="7574">
                  <c:v>21.86</c:v>
                </c:pt>
                <c:pt idx="7575">
                  <c:v>21.87</c:v>
                </c:pt>
                <c:pt idx="7576">
                  <c:v>21.87</c:v>
                </c:pt>
                <c:pt idx="7577">
                  <c:v>21.87</c:v>
                </c:pt>
                <c:pt idx="7578">
                  <c:v>21.86</c:v>
                </c:pt>
                <c:pt idx="7579">
                  <c:v>21.85</c:v>
                </c:pt>
                <c:pt idx="7580">
                  <c:v>21.85</c:v>
                </c:pt>
                <c:pt idx="7581">
                  <c:v>21.86</c:v>
                </c:pt>
                <c:pt idx="7582">
                  <c:v>21.86</c:v>
                </c:pt>
                <c:pt idx="7583">
                  <c:v>21.87</c:v>
                </c:pt>
                <c:pt idx="7584">
                  <c:v>21.86</c:v>
                </c:pt>
                <c:pt idx="7585">
                  <c:v>21.85</c:v>
                </c:pt>
                <c:pt idx="7586">
                  <c:v>21.86</c:v>
                </c:pt>
                <c:pt idx="7587">
                  <c:v>21.85</c:v>
                </c:pt>
                <c:pt idx="7588">
                  <c:v>21.84</c:v>
                </c:pt>
                <c:pt idx="7589">
                  <c:v>21.84</c:v>
                </c:pt>
                <c:pt idx="7590">
                  <c:v>21.85</c:v>
                </c:pt>
                <c:pt idx="7591">
                  <c:v>21.88</c:v>
                </c:pt>
                <c:pt idx="7592">
                  <c:v>21.95</c:v>
                </c:pt>
                <c:pt idx="7593">
                  <c:v>21.96</c:v>
                </c:pt>
                <c:pt idx="7594">
                  <c:v>21.98</c:v>
                </c:pt>
                <c:pt idx="7595">
                  <c:v>22</c:v>
                </c:pt>
                <c:pt idx="7596">
                  <c:v>22</c:v>
                </c:pt>
                <c:pt idx="7597">
                  <c:v>21.99</c:v>
                </c:pt>
                <c:pt idx="7598">
                  <c:v>21.97</c:v>
                </c:pt>
                <c:pt idx="7599">
                  <c:v>21.96</c:v>
                </c:pt>
                <c:pt idx="7600">
                  <c:v>21.93</c:v>
                </c:pt>
                <c:pt idx="7601">
                  <c:v>21.92</c:v>
                </c:pt>
                <c:pt idx="7602">
                  <c:v>21.92</c:v>
                </c:pt>
                <c:pt idx="7603">
                  <c:v>21.93</c:v>
                </c:pt>
                <c:pt idx="7604">
                  <c:v>21.96</c:v>
                </c:pt>
                <c:pt idx="7605">
                  <c:v>21.98</c:v>
                </c:pt>
                <c:pt idx="7606">
                  <c:v>21.99</c:v>
                </c:pt>
                <c:pt idx="7607">
                  <c:v>21.99</c:v>
                </c:pt>
                <c:pt idx="7608">
                  <c:v>21.97</c:v>
                </c:pt>
                <c:pt idx="7609">
                  <c:v>21.96</c:v>
                </c:pt>
                <c:pt idx="7610">
                  <c:v>21.94</c:v>
                </c:pt>
                <c:pt idx="7611">
                  <c:v>21.94</c:v>
                </c:pt>
                <c:pt idx="7612">
                  <c:v>21.91</c:v>
                </c:pt>
                <c:pt idx="7613">
                  <c:v>21.9</c:v>
                </c:pt>
                <c:pt idx="7614">
                  <c:v>21.89</c:v>
                </c:pt>
                <c:pt idx="7615">
                  <c:v>21.9</c:v>
                </c:pt>
                <c:pt idx="7616">
                  <c:v>21.93</c:v>
                </c:pt>
                <c:pt idx="7617">
                  <c:v>21.92</c:v>
                </c:pt>
                <c:pt idx="7618">
                  <c:v>21.91</c:v>
                </c:pt>
                <c:pt idx="7619">
                  <c:v>21.91</c:v>
                </c:pt>
                <c:pt idx="7620">
                  <c:v>21.92</c:v>
                </c:pt>
                <c:pt idx="7621">
                  <c:v>21.91</c:v>
                </c:pt>
                <c:pt idx="7622">
                  <c:v>21.89</c:v>
                </c:pt>
                <c:pt idx="7623">
                  <c:v>21.88</c:v>
                </c:pt>
                <c:pt idx="7624">
                  <c:v>21.89</c:v>
                </c:pt>
                <c:pt idx="7625">
                  <c:v>21.89</c:v>
                </c:pt>
                <c:pt idx="7626">
                  <c:v>21.89</c:v>
                </c:pt>
                <c:pt idx="7627">
                  <c:v>21.9</c:v>
                </c:pt>
                <c:pt idx="7628">
                  <c:v>21.9</c:v>
                </c:pt>
                <c:pt idx="7629">
                  <c:v>21.91</c:v>
                </c:pt>
                <c:pt idx="7630">
                  <c:v>21.91</c:v>
                </c:pt>
                <c:pt idx="7631">
                  <c:v>21.91</c:v>
                </c:pt>
                <c:pt idx="7632">
                  <c:v>21.93</c:v>
                </c:pt>
                <c:pt idx="7633">
                  <c:v>21.92</c:v>
                </c:pt>
                <c:pt idx="7634">
                  <c:v>21.93</c:v>
                </c:pt>
                <c:pt idx="7635">
                  <c:v>21.93</c:v>
                </c:pt>
                <c:pt idx="7636">
                  <c:v>21.93</c:v>
                </c:pt>
                <c:pt idx="7637">
                  <c:v>21.92</c:v>
                </c:pt>
                <c:pt idx="7638">
                  <c:v>21.91</c:v>
                </c:pt>
                <c:pt idx="7639">
                  <c:v>21.93</c:v>
                </c:pt>
                <c:pt idx="7640">
                  <c:v>21.91</c:v>
                </c:pt>
                <c:pt idx="7641">
                  <c:v>21.91</c:v>
                </c:pt>
                <c:pt idx="7642">
                  <c:v>21.92</c:v>
                </c:pt>
                <c:pt idx="7643">
                  <c:v>21.94</c:v>
                </c:pt>
                <c:pt idx="7644">
                  <c:v>21.93</c:v>
                </c:pt>
                <c:pt idx="7645">
                  <c:v>21.92</c:v>
                </c:pt>
                <c:pt idx="7646">
                  <c:v>21.91</c:v>
                </c:pt>
                <c:pt idx="7647">
                  <c:v>21.91</c:v>
                </c:pt>
                <c:pt idx="7648">
                  <c:v>21.92</c:v>
                </c:pt>
                <c:pt idx="7649">
                  <c:v>21.92</c:v>
                </c:pt>
                <c:pt idx="7650">
                  <c:v>21.93</c:v>
                </c:pt>
                <c:pt idx="7651">
                  <c:v>21.94</c:v>
                </c:pt>
                <c:pt idx="7652">
                  <c:v>21.94</c:v>
                </c:pt>
                <c:pt idx="7653">
                  <c:v>21.94</c:v>
                </c:pt>
                <c:pt idx="7654">
                  <c:v>21.93</c:v>
                </c:pt>
                <c:pt idx="7655">
                  <c:v>21.94</c:v>
                </c:pt>
                <c:pt idx="7656">
                  <c:v>21.94</c:v>
                </c:pt>
                <c:pt idx="7657">
                  <c:v>21.94</c:v>
                </c:pt>
                <c:pt idx="7658">
                  <c:v>21.94</c:v>
                </c:pt>
                <c:pt idx="7659">
                  <c:v>21.94</c:v>
                </c:pt>
                <c:pt idx="7660">
                  <c:v>21.94</c:v>
                </c:pt>
                <c:pt idx="7661">
                  <c:v>21.93</c:v>
                </c:pt>
                <c:pt idx="7662">
                  <c:v>21.96</c:v>
                </c:pt>
                <c:pt idx="7663">
                  <c:v>21.96</c:v>
                </c:pt>
                <c:pt idx="7664">
                  <c:v>21.95</c:v>
                </c:pt>
                <c:pt idx="7665">
                  <c:v>21.94</c:v>
                </c:pt>
                <c:pt idx="7666">
                  <c:v>21.94</c:v>
                </c:pt>
                <c:pt idx="7667">
                  <c:v>21.94</c:v>
                </c:pt>
                <c:pt idx="7668">
                  <c:v>21.95</c:v>
                </c:pt>
                <c:pt idx="7669">
                  <c:v>21.94</c:v>
                </c:pt>
                <c:pt idx="7670">
                  <c:v>21.94</c:v>
                </c:pt>
                <c:pt idx="7671">
                  <c:v>21.94</c:v>
                </c:pt>
                <c:pt idx="7672">
                  <c:v>21.95</c:v>
                </c:pt>
                <c:pt idx="7673">
                  <c:v>21.97</c:v>
                </c:pt>
                <c:pt idx="7674">
                  <c:v>21.97</c:v>
                </c:pt>
                <c:pt idx="7675">
                  <c:v>21.97</c:v>
                </c:pt>
                <c:pt idx="7676">
                  <c:v>21.96</c:v>
                </c:pt>
                <c:pt idx="7677">
                  <c:v>21.97</c:v>
                </c:pt>
                <c:pt idx="7678">
                  <c:v>21.96</c:v>
                </c:pt>
                <c:pt idx="7679">
                  <c:v>21.97</c:v>
                </c:pt>
                <c:pt idx="7680">
                  <c:v>22</c:v>
                </c:pt>
                <c:pt idx="7681">
                  <c:v>22.02</c:v>
                </c:pt>
                <c:pt idx="7682">
                  <c:v>22.03</c:v>
                </c:pt>
                <c:pt idx="7683">
                  <c:v>22.03</c:v>
                </c:pt>
                <c:pt idx="7684">
                  <c:v>22.02</c:v>
                </c:pt>
                <c:pt idx="7685">
                  <c:v>22.02</c:v>
                </c:pt>
                <c:pt idx="7686">
                  <c:v>22.01</c:v>
                </c:pt>
                <c:pt idx="7687">
                  <c:v>22.01</c:v>
                </c:pt>
                <c:pt idx="7688">
                  <c:v>22.03</c:v>
                </c:pt>
                <c:pt idx="7689">
                  <c:v>22.02</c:v>
                </c:pt>
                <c:pt idx="7690">
                  <c:v>22.01</c:v>
                </c:pt>
                <c:pt idx="7691">
                  <c:v>22.01</c:v>
                </c:pt>
                <c:pt idx="7692">
                  <c:v>22.01</c:v>
                </c:pt>
                <c:pt idx="7693">
                  <c:v>22</c:v>
                </c:pt>
                <c:pt idx="7694">
                  <c:v>22</c:v>
                </c:pt>
                <c:pt idx="7695">
                  <c:v>21.99</c:v>
                </c:pt>
                <c:pt idx="7696">
                  <c:v>21.97</c:v>
                </c:pt>
                <c:pt idx="7697">
                  <c:v>21.96</c:v>
                </c:pt>
                <c:pt idx="7698">
                  <c:v>21.98</c:v>
                </c:pt>
                <c:pt idx="7699">
                  <c:v>21.97</c:v>
                </c:pt>
                <c:pt idx="7700">
                  <c:v>21.98</c:v>
                </c:pt>
                <c:pt idx="7701">
                  <c:v>21.97</c:v>
                </c:pt>
                <c:pt idx="7702">
                  <c:v>21.98</c:v>
                </c:pt>
                <c:pt idx="7703">
                  <c:v>21.97</c:v>
                </c:pt>
                <c:pt idx="7704">
                  <c:v>21.96</c:v>
                </c:pt>
                <c:pt idx="7705">
                  <c:v>21.96</c:v>
                </c:pt>
                <c:pt idx="7706">
                  <c:v>21.95</c:v>
                </c:pt>
                <c:pt idx="7707">
                  <c:v>21.94</c:v>
                </c:pt>
                <c:pt idx="7708">
                  <c:v>21.94</c:v>
                </c:pt>
                <c:pt idx="7709">
                  <c:v>21.93</c:v>
                </c:pt>
                <c:pt idx="7710">
                  <c:v>21.92</c:v>
                </c:pt>
                <c:pt idx="7711">
                  <c:v>21.92</c:v>
                </c:pt>
                <c:pt idx="7712">
                  <c:v>21.92</c:v>
                </c:pt>
                <c:pt idx="7713">
                  <c:v>21.94</c:v>
                </c:pt>
                <c:pt idx="7714">
                  <c:v>21.93</c:v>
                </c:pt>
                <c:pt idx="7715">
                  <c:v>21.93</c:v>
                </c:pt>
                <c:pt idx="7716">
                  <c:v>21.92</c:v>
                </c:pt>
                <c:pt idx="7717">
                  <c:v>21.92</c:v>
                </c:pt>
                <c:pt idx="7718">
                  <c:v>21.91</c:v>
                </c:pt>
                <c:pt idx="7719">
                  <c:v>21.92</c:v>
                </c:pt>
                <c:pt idx="7720">
                  <c:v>21.93</c:v>
                </c:pt>
                <c:pt idx="7721">
                  <c:v>21.93</c:v>
                </c:pt>
                <c:pt idx="7722">
                  <c:v>21.93</c:v>
                </c:pt>
                <c:pt idx="7723">
                  <c:v>21.93</c:v>
                </c:pt>
                <c:pt idx="7724">
                  <c:v>21.93</c:v>
                </c:pt>
                <c:pt idx="7725">
                  <c:v>21.92</c:v>
                </c:pt>
                <c:pt idx="7726">
                  <c:v>21.92</c:v>
                </c:pt>
                <c:pt idx="7727">
                  <c:v>21.92</c:v>
                </c:pt>
                <c:pt idx="7728">
                  <c:v>21.92</c:v>
                </c:pt>
                <c:pt idx="7729">
                  <c:v>21.91</c:v>
                </c:pt>
                <c:pt idx="7730">
                  <c:v>21.92</c:v>
                </c:pt>
                <c:pt idx="7731">
                  <c:v>21.95</c:v>
                </c:pt>
                <c:pt idx="7732">
                  <c:v>21.94</c:v>
                </c:pt>
                <c:pt idx="7733">
                  <c:v>21.94</c:v>
                </c:pt>
                <c:pt idx="7734">
                  <c:v>21.94</c:v>
                </c:pt>
                <c:pt idx="7735">
                  <c:v>21.94</c:v>
                </c:pt>
                <c:pt idx="7736">
                  <c:v>21.96</c:v>
                </c:pt>
                <c:pt idx="7737">
                  <c:v>21.95</c:v>
                </c:pt>
                <c:pt idx="7738">
                  <c:v>21.95</c:v>
                </c:pt>
                <c:pt idx="7739">
                  <c:v>21.94</c:v>
                </c:pt>
                <c:pt idx="7740">
                  <c:v>21.95</c:v>
                </c:pt>
                <c:pt idx="7741">
                  <c:v>21.94</c:v>
                </c:pt>
                <c:pt idx="7742">
                  <c:v>21.94</c:v>
                </c:pt>
                <c:pt idx="7743">
                  <c:v>21.94</c:v>
                </c:pt>
                <c:pt idx="7744">
                  <c:v>21.94</c:v>
                </c:pt>
                <c:pt idx="7745">
                  <c:v>21.93</c:v>
                </c:pt>
                <c:pt idx="7746">
                  <c:v>21.93</c:v>
                </c:pt>
                <c:pt idx="7747">
                  <c:v>21.93</c:v>
                </c:pt>
                <c:pt idx="7748">
                  <c:v>21.92</c:v>
                </c:pt>
                <c:pt idx="7749">
                  <c:v>21.92</c:v>
                </c:pt>
                <c:pt idx="7750">
                  <c:v>21.91</c:v>
                </c:pt>
                <c:pt idx="7751">
                  <c:v>21.91</c:v>
                </c:pt>
                <c:pt idx="7752">
                  <c:v>21.9</c:v>
                </c:pt>
                <c:pt idx="7753">
                  <c:v>21.9</c:v>
                </c:pt>
                <c:pt idx="7754">
                  <c:v>21.89</c:v>
                </c:pt>
                <c:pt idx="7755">
                  <c:v>21.9</c:v>
                </c:pt>
                <c:pt idx="7756">
                  <c:v>21.92</c:v>
                </c:pt>
                <c:pt idx="7757">
                  <c:v>21.93</c:v>
                </c:pt>
                <c:pt idx="7758">
                  <c:v>21.94</c:v>
                </c:pt>
                <c:pt idx="7759">
                  <c:v>21.94</c:v>
                </c:pt>
                <c:pt idx="7760">
                  <c:v>21.94</c:v>
                </c:pt>
                <c:pt idx="7761">
                  <c:v>21.94</c:v>
                </c:pt>
                <c:pt idx="7762">
                  <c:v>21.94</c:v>
                </c:pt>
                <c:pt idx="7763">
                  <c:v>21.94</c:v>
                </c:pt>
                <c:pt idx="7764">
                  <c:v>21.94</c:v>
                </c:pt>
                <c:pt idx="7765">
                  <c:v>21.94</c:v>
                </c:pt>
                <c:pt idx="7766">
                  <c:v>21.95</c:v>
                </c:pt>
                <c:pt idx="7767">
                  <c:v>21.95</c:v>
                </c:pt>
                <c:pt idx="7768">
                  <c:v>21.94</c:v>
                </c:pt>
                <c:pt idx="7769">
                  <c:v>21.95</c:v>
                </c:pt>
                <c:pt idx="7770">
                  <c:v>21.95</c:v>
                </c:pt>
                <c:pt idx="7771">
                  <c:v>21.95</c:v>
                </c:pt>
                <c:pt idx="7772">
                  <c:v>21.95</c:v>
                </c:pt>
                <c:pt idx="7773">
                  <c:v>21.93</c:v>
                </c:pt>
                <c:pt idx="7774">
                  <c:v>21.92</c:v>
                </c:pt>
                <c:pt idx="7775">
                  <c:v>21.91</c:v>
                </c:pt>
                <c:pt idx="7776">
                  <c:v>21.91</c:v>
                </c:pt>
                <c:pt idx="7777">
                  <c:v>21.89</c:v>
                </c:pt>
                <c:pt idx="7778">
                  <c:v>21.89</c:v>
                </c:pt>
                <c:pt idx="7779">
                  <c:v>21.9</c:v>
                </c:pt>
                <c:pt idx="7780">
                  <c:v>21.89</c:v>
                </c:pt>
                <c:pt idx="7781">
                  <c:v>21.9</c:v>
                </c:pt>
                <c:pt idx="7782">
                  <c:v>21.89</c:v>
                </c:pt>
                <c:pt idx="7783">
                  <c:v>21.88</c:v>
                </c:pt>
                <c:pt idx="7784">
                  <c:v>21.88</c:v>
                </c:pt>
                <c:pt idx="7785">
                  <c:v>21.89</c:v>
                </c:pt>
                <c:pt idx="7786">
                  <c:v>21.89</c:v>
                </c:pt>
                <c:pt idx="7787">
                  <c:v>21.89</c:v>
                </c:pt>
                <c:pt idx="7788">
                  <c:v>21.89</c:v>
                </c:pt>
                <c:pt idx="7789">
                  <c:v>21.89</c:v>
                </c:pt>
                <c:pt idx="7790">
                  <c:v>21.87</c:v>
                </c:pt>
                <c:pt idx="7791">
                  <c:v>21.87</c:v>
                </c:pt>
                <c:pt idx="7792">
                  <c:v>21.89</c:v>
                </c:pt>
                <c:pt idx="7793">
                  <c:v>21.89</c:v>
                </c:pt>
                <c:pt idx="7794">
                  <c:v>21.9</c:v>
                </c:pt>
                <c:pt idx="7795">
                  <c:v>21.9</c:v>
                </c:pt>
                <c:pt idx="7796">
                  <c:v>21.91</c:v>
                </c:pt>
                <c:pt idx="7797">
                  <c:v>21.92</c:v>
                </c:pt>
                <c:pt idx="7798">
                  <c:v>21.94</c:v>
                </c:pt>
                <c:pt idx="7799">
                  <c:v>21.94</c:v>
                </c:pt>
                <c:pt idx="7800">
                  <c:v>21.94</c:v>
                </c:pt>
                <c:pt idx="7801">
                  <c:v>21.94</c:v>
                </c:pt>
                <c:pt idx="7802">
                  <c:v>21.95</c:v>
                </c:pt>
                <c:pt idx="7803">
                  <c:v>21.95</c:v>
                </c:pt>
                <c:pt idx="7804">
                  <c:v>21.95</c:v>
                </c:pt>
                <c:pt idx="7805">
                  <c:v>21.96</c:v>
                </c:pt>
                <c:pt idx="7806">
                  <c:v>21.99</c:v>
                </c:pt>
                <c:pt idx="7807">
                  <c:v>22</c:v>
                </c:pt>
                <c:pt idx="7808">
                  <c:v>22</c:v>
                </c:pt>
                <c:pt idx="7809">
                  <c:v>21.99</c:v>
                </c:pt>
                <c:pt idx="7810">
                  <c:v>21.99</c:v>
                </c:pt>
                <c:pt idx="7811">
                  <c:v>21.98</c:v>
                </c:pt>
                <c:pt idx="7812">
                  <c:v>21.97</c:v>
                </c:pt>
                <c:pt idx="7813">
                  <c:v>21.97</c:v>
                </c:pt>
                <c:pt idx="7814">
                  <c:v>21.96</c:v>
                </c:pt>
                <c:pt idx="7815">
                  <c:v>21.95</c:v>
                </c:pt>
                <c:pt idx="7816">
                  <c:v>21.96</c:v>
                </c:pt>
                <c:pt idx="7817">
                  <c:v>22</c:v>
                </c:pt>
                <c:pt idx="7818">
                  <c:v>21.99</c:v>
                </c:pt>
                <c:pt idx="7819">
                  <c:v>22</c:v>
                </c:pt>
                <c:pt idx="7820">
                  <c:v>21.98</c:v>
                </c:pt>
                <c:pt idx="7821">
                  <c:v>21.98</c:v>
                </c:pt>
                <c:pt idx="7822">
                  <c:v>21.97</c:v>
                </c:pt>
                <c:pt idx="7823">
                  <c:v>21.97</c:v>
                </c:pt>
                <c:pt idx="7824">
                  <c:v>21.96</c:v>
                </c:pt>
                <c:pt idx="7825">
                  <c:v>21.97</c:v>
                </c:pt>
                <c:pt idx="7826">
                  <c:v>21.96</c:v>
                </c:pt>
                <c:pt idx="7827">
                  <c:v>21.96</c:v>
                </c:pt>
                <c:pt idx="7828">
                  <c:v>21.95</c:v>
                </c:pt>
                <c:pt idx="7829">
                  <c:v>21.94</c:v>
                </c:pt>
                <c:pt idx="7830">
                  <c:v>21.94</c:v>
                </c:pt>
                <c:pt idx="7831">
                  <c:v>21.94</c:v>
                </c:pt>
                <c:pt idx="7832">
                  <c:v>21.93</c:v>
                </c:pt>
                <c:pt idx="7833">
                  <c:v>21.94</c:v>
                </c:pt>
                <c:pt idx="7834">
                  <c:v>21.95</c:v>
                </c:pt>
                <c:pt idx="7835">
                  <c:v>21.93</c:v>
                </c:pt>
                <c:pt idx="7836">
                  <c:v>21.93</c:v>
                </c:pt>
                <c:pt idx="7837">
                  <c:v>21.93</c:v>
                </c:pt>
                <c:pt idx="7838">
                  <c:v>21.92</c:v>
                </c:pt>
                <c:pt idx="7839">
                  <c:v>21.92</c:v>
                </c:pt>
                <c:pt idx="7840">
                  <c:v>21.92</c:v>
                </c:pt>
                <c:pt idx="7841">
                  <c:v>21.91</c:v>
                </c:pt>
                <c:pt idx="7842">
                  <c:v>21.91</c:v>
                </c:pt>
                <c:pt idx="7843">
                  <c:v>21.9</c:v>
                </c:pt>
                <c:pt idx="7844">
                  <c:v>21.91</c:v>
                </c:pt>
                <c:pt idx="7845">
                  <c:v>21.91</c:v>
                </c:pt>
                <c:pt idx="7846">
                  <c:v>21.92</c:v>
                </c:pt>
                <c:pt idx="7847">
                  <c:v>21.92</c:v>
                </c:pt>
                <c:pt idx="7848">
                  <c:v>21.94</c:v>
                </c:pt>
                <c:pt idx="7849">
                  <c:v>21.94</c:v>
                </c:pt>
                <c:pt idx="7850">
                  <c:v>21.95</c:v>
                </c:pt>
                <c:pt idx="7851">
                  <c:v>21.94</c:v>
                </c:pt>
                <c:pt idx="7852">
                  <c:v>21.94</c:v>
                </c:pt>
                <c:pt idx="7853">
                  <c:v>21.93</c:v>
                </c:pt>
                <c:pt idx="7854">
                  <c:v>21.91</c:v>
                </c:pt>
                <c:pt idx="7855">
                  <c:v>21.91</c:v>
                </c:pt>
                <c:pt idx="7856">
                  <c:v>21.92</c:v>
                </c:pt>
                <c:pt idx="7857">
                  <c:v>21.91</c:v>
                </c:pt>
                <c:pt idx="7858">
                  <c:v>21.89</c:v>
                </c:pt>
                <c:pt idx="7859">
                  <c:v>21.89</c:v>
                </c:pt>
                <c:pt idx="7860">
                  <c:v>21.88</c:v>
                </c:pt>
                <c:pt idx="7861">
                  <c:v>21.87</c:v>
                </c:pt>
                <c:pt idx="7862">
                  <c:v>21.86</c:v>
                </c:pt>
                <c:pt idx="7863">
                  <c:v>21.86</c:v>
                </c:pt>
                <c:pt idx="7864">
                  <c:v>21.87</c:v>
                </c:pt>
                <c:pt idx="7865">
                  <c:v>21.87</c:v>
                </c:pt>
                <c:pt idx="7866">
                  <c:v>21.87</c:v>
                </c:pt>
                <c:pt idx="7867">
                  <c:v>21.87</c:v>
                </c:pt>
                <c:pt idx="7868">
                  <c:v>21.87</c:v>
                </c:pt>
                <c:pt idx="7869">
                  <c:v>21.89</c:v>
                </c:pt>
                <c:pt idx="7870">
                  <c:v>21.89</c:v>
                </c:pt>
                <c:pt idx="7871">
                  <c:v>21.89</c:v>
                </c:pt>
                <c:pt idx="7872">
                  <c:v>21.9</c:v>
                </c:pt>
                <c:pt idx="7873">
                  <c:v>21.89</c:v>
                </c:pt>
                <c:pt idx="7874">
                  <c:v>21.88</c:v>
                </c:pt>
                <c:pt idx="7875">
                  <c:v>21.88</c:v>
                </c:pt>
                <c:pt idx="7876">
                  <c:v>21.87</c:v>
                </c:pt>
                <c:pt idx="7877">
                  <c:v>21.87</c:v>
                </c:pt>
                <c:pt idx="7878">
                  <c:v>21.86</c:v>
                </c:pt>
                <c:pt idx="7879">
                  <c:v>21.89</c:v>
                </c:pt>
                <c:pt idx="7880">
                  <c:v>21.91</c:v>
                </c:pt>
                <c:pt idx="7881">
                  <c:v>21.92</c:v>
                </c:pt>
                <c:pt idx="7882">
                  <c:v>21.9</c:v>
                </c:pt>
                <c:pt idx="7883">
                  <c:v>21.89</c:v>
                </c:pt>
                <c:pt idx="7884">
                  <c:v>21.9</c:v>
                </c:pt>
                <c:pt idx="7885">
                  <c:v>21.94</c:v>
                </c:pt>
                <c:pt idx="7886">
                  <c:v>21.99</c:v>
                </c:pt>
                <c:pt idx="7887">
                  <c:v>22</c:v>
                </c:pt>
                <c:pt idx="7888">
                  <c:v>22.01</c:v>
                </c:pt>
                <c:pt idx="7889">
                  <c:v>22.02</c:v>
                </c:pt>
                <c:pt idx="7890">
                  <c:v>21.99</c:v>
                </c:pt>
                <c:pt idx="7891">
                  <c:v>21.97</c:v>
                </c:pt>
                <c:pt idx="7892">
                  <c:v>21.96</c:v>
                </c:pt>
                <c:pt idx="7893">
                  <c:v>21.96</c:v>
                </c:pt>
                <c:pt idx="7894">
                  <c:v>21.97</c:v>
                </c:pt>
                <c:pt idx="7895">
                  <c:v>21.96</c:v>
                </c:pt>
                <c:pt idx="7896">
                  <c:v>21.96</c:v>
                </c:pt>
                <c:pt idx="7897">
                  <c:v>21.97</c:v>
                </c:pt>
                <c:pt idx="7898">
                  <c:v>21.96</c:v>
                </c:pt>
                <c:pt idx="7899">
                  <c:v>21.94</c:v>
                </c:pt>
                <c:pt idx="7900">
                  <c:v>21.94</c:v>
                </c:pt>
                <c:pt idx="7901">
                  <c:v>21.93</c:v>
                </c:pt>
                <c:pt idx="7902">
                  <c:v>21.92</c:v>
                </c:pt>
                <c:pt idx="7903">
                  <c:v>21.91</c:v>
                </c:pt>
                <c:pt idx="7904">
                  <c:v>21.9</c:v>
                </c:pt>
                <c:pt idx="7905">
                  <c:v>21.89</c:v>
                </c:pt>
                <c:pt idx="7906">
                  <c:v>21.88</c:v>
                </c:pt>
                <c:pt idx="7907">
                  <c:v>21.89</c:v>
                </c:pt>
                <c:pt idx="7908">
                  <c:v>21.88</c:v>
                </c:pt>
                <c:pt idx="7909">
                  <c:v>21.89</c:v>
                </c:pt>
                <c:pt idx="7910">
                  <c:v>21.89</c:v>
                </c:pt>
                <c:pt idx="7911">
                  <c:v>21.88</c:v>
                </c:pt>
                <c:pt idx="7912">
                  <c:v>21.87</c:v>
                </c:pt>
                <c:pt idx="7913">
                  <c:v>21.87</c:v>
                </c:pt>
                <c:pt idx="7914">
                  <c:v>21.87</c:v>
                </c:pt>
                <c:pt idx="7915">
                  <c:v>21.86</c:v>
                </c:pt>
                <c:pt idx="7916">
                  <c:v>21.87</c:v>
                </c:pt>
                <c:pt idx="7917">
                  <c:v>21.87</c:v>
                </c:pt>
                <c:pt idx="7918">
                  <c:v>21.87</c:v>
                </c:pt>
                <c:pt idx="7919">
                  <c:v>21.86</c:v>
                </c:pt>
                <c:pt idx="7920">
                  <c:v>21.86</c:v>
                </c:pt>
                <c:pt idx="7921">
                  <c:v>21.85</c:v>
                </c:pt>
                <c:pt idx="7922">
                  <c:v>21.86</c:v>
                </c:pt>
                <c:pt idx="7923">
                  <c:v>21.86</c:v>
                </c:pt>
                <c:pt idx="7924">
                  <c:v>21.86</c:v>
                </c:pt>
                <c:pt idx="7925">
                  <c:v>21.86</c:v>
                </c:pt>
                <c:pt idx="7926">
                  <c:v>21.85</c:v>
                </c:pt>
                <c:pt idx="7927">
                  <c:v>21.85</c:v>
                </c:pt>
                <c:pt idx="7928">
                  <c:v>21.85</c:v>
                </c:pt>
                <c:pt idx="7929">
                  <c:v>21.86</c:v>
                </c:pt>
                <c:pt idx="7930">
                  <c:v>21.87</c:v>
                </c:pt>
                <c:pt idx="7931">
                  <c:v>21.87</c:v>
                </c:pt>
                <c:pt idx="7932">
                  <c:v>21.87</c:v>
                </c:pt>
                <c:pt idx="7933">
                  <c:v>21.87</c:v>
                </c:pt>
                <c:pt idx="7934">
                  <c:v>21.86</c:v>
                </c:pt>
                <c:pt idx="7935">
                  <c:v>21.87</c:v>
                </c:pt>
                <c:pt idx="7936">
                  <c:v>21.87</c:v>
                </c:pt>
                <c:pt idx="7937">
                  <c:v>21.87</c:v>
                </c:pt>
                <c:pt idx="7938">
                  <c:v>21.87</c:v>
                </c:pt>
                <c:pt idx="7939">
                  <c:v>21.86</c:v>
                </c:pt>
                <c:pt idx="7940">
                  <c:v>21.88</c:v>
                </c:pt>
                <c:pt idx="7941">
                  <c:v>21.89</c:v>
                </c:pt>
                <c:pt idx="7942">
                  <c:v>21.89</c:v>
                </c:pt>
                <c:pt idx="7943">
                  <c:v>21.88</c:v>
                </c:pt>
                <c:pt idx="7944">
                  <c:v>21.87</c:v>
                </c:pt>
                <c:pt idx="7945">
                  <c:v>21.87</c:v>
                </c:pt>
                <c:pt idx="7946">
                  <c:v>21.87</c:v>
                </c:pt>
                <c:pt idx="7947">
                  <c:v>21.87</c:v>
                </c:pt>
                <c:pt idx="7948">
                  <c:v>21.87</c:v>
                </c:pt>
                <c:pt idx="7949">
                  <c:v>21.87</c:v>
                </c:pt>
                <c:pt idx="7950">
                  <c:v>21.86</c:v>
                </c:pt>
                <c:pt idx="7951">
                  <c:v>21.85</c:v>
                </c:pt>
                <c:pt idx="7952">
                  <c:v>21.85</c:v>
                </c:pt>
                <c:pt idx="7953">
                  <c:v>21.85</c:v>
                </c:pt>
                <c:pt idx="7954">
                  <c:v>21.84</c:v>
                </c:pt>
                <c:pt idx="7955">
                  <c:v>21.84</c:v>
                </c:pt>
                <c:pt idx="7956">
                  <c:v>21.83</c:v>
                </c:pt>
                <c:pt idx="7957">
                  <c:v>21.84</c:v>
                </c:pt>
                <c:pt idx="7958">
                  <c:v>21.85</c:v>
                </c:pt>
                <c:pt idx="7959">
                  <c:v>21.85</c:v>
                </c:pt>
                <c:pt idx="7960">
                  <c:v>21.86</c:v>
                </c:pt>
                <c:pt idx="7961">
                  <c:v>21.86</c:v>
                </c:pt>
                <c:pt idx="7962">
                  <c:v>21.86</c:v>
                </c:pt>
                <c:pt idx="7963">
                  <c:v>21.86</c:v>
                </c:pt>
                <c:pt idx="7964">
                  <c:v>21.86</c:v>
                </c:pt>
                <c:pt idx="7965">
                  <c:v>21.86</c:v>
                </c:pt>
                <c:pt idx="7966">
                  <c:v>21.85</c:v>
                </c:pt>
                <c:pt idx="7967">
                  <c:v>21.84</c:v>
                </c:pt>
                <c:pt idx="7968">
                  <c:v>21.84</c:v>
                </c:pt>
                <c:pt idx="7969">
                  <c:v>21.84</c:v>
                </c:pt>
                <c:pt idx="7970">
                  <c:v>21.84</c:v>
                </c:pt>
                <c:pt idx="7971">
                  <c:v>21.85</c:v>
                </c:pt>
                <c:pt idx="7972">
                  <c:v>21.85</c:v>
                </c:pt>
                <c:pt idx="7973">
                  <c:v>21.86</c:v>
                </c:pt>
                <c:pt idx="7974">
                  <c:v>21.86</c:v>
                </c:pt>
                <c:pt idx="7975">
                  <c:v>21.86</c:v>
                </c:pt>
                <c:pt idx="7976">
                  <c:v>21.86</c:v>
                </c:pt>
                <c:pt idx="7977">
                  <c:v>21.87</c:v>
                </c:pt>
                <c:pt idx="7978">
                  <c:v>21.88</c:v>
                </c:pt>
                <c:pt idx="7979">
                  <c:v>21.9</c:v>
                </c:pt>
                <c:pt idx="7980">
                  <c:v>21.9</c:v>
                </c:pt>
                <c:pt idx="7981">
                  <c:v>21.89</c:v>
                </c:pt>
                <c:pt idx="7982">
                  <c:v>21.9</c:v>
                </c:pt>
                <c:pt idx="7983">
                  <c:v>21.91</c:v>
                </c:pt>
                <c:pt idx="7984">
                  <c:v>21.92</c:v>
                </c:pt>
                <c:pt idx="7985">
                  <c:v>21.91</c:v>
                </c:pt>
                <c:pt idx="7986">
                  <c:v>21.92</c:v>
                </c:pt>
                <c:pt idx="7987">
                  <c:v>21.92</c:v>
                </c:pt>
                <c:pt idx="7988">
                  <c:v>21.94</c:v>
                </c:pt>
                <c:pt idx="7989">
                  <c:v>21.94</c:v>
                </c:pt>
                <c:pt idx="7990">
                  <c:v>21.95</c:v>
                </c:pt>
                <c:pt idx="7991">
                  <c:v>21.96</c:v>
                </c:pt>
                <c:pt idx="7992">
                  <c:v>21.97</c:v>
                </c:pt>
                <c:pt idx="7993">
                  <c:v>21.96</c:v>
                </c:pt>
                <c:pt idx="7994">
                  <c:v>21.96</c:v>
                </c:pt>
                <c:pt idx="7995">
                  <c:v>21.95</c:v>
                </c:pt>
                <c:pt idx="7996">
                  <c:v>21.94</c:v>
                </c:pt>
                <c:pt idx="7997">
                  <c:v>21.93</c:v>
                </c:pt>
                <c:pt idx="7998">
                  <c:v>21.92</c:v>
                </c:pt>
                <c:pt idx="7999">
                  <c:v>21.91</c:v>
                </c:pt>
                <c:pt idx="8000">
                  <c:v>21.91</c:v>
                </c:pt>
                <c:pt idx="8001">
                  <c:v>21.9</c:v>
                </c:pt>
                <c:pt idx="8002">
                  <c:v>21.9</c:v>
                </c:pt>
                <c:pt idx="8003">
                  <c:v>21.89</c:v>
                </c:pt>
                <c:pt idx="8004">
                  <c:v>21.89</c:v>
                </c:pt>
                <c:pt idx="8005">
                  <c:v>21.89</c:v>
                </c:pt>
                <c:pt idx="8006">
                  <c:v>21.91</c:v>
                </c:pt>
                <c:pt idx="8007">
                  <c:v>21.9</c:v>
                </c:pt>
                <c:pt idx="8008">
                  <c:v>21.91</c:v>
                </c:pt>
                <c:pt idx="8009">
                  <c:v>21.91</c:v>
                </c:pt>
                <c:pt idx="8010">
                  <c:v>21.9</c:v>
                </c:pt>
                <c:pt idx="8011">
                  <c:v>21.89</c:v>
                </c:pt>
                <c:pt idx="8012">
                  <c:v>21.88</c:v>
                </c:pt>
                <c:pt idx="8013">
                  <c:v>21.88</c:v>
                </c:pt>
                <c:pt idx="8014">
                  <c:v>21.86</c:v>
                </c:pt>
                <c:pt idx="8015">
                  <c:v>21.88</c:v>
                </c:pt>
                <c:pt idx="8016">
                  <c:v>21.89</c:v>
                </c:pt>
                <c:pt idx="8017">
                  <c:v>21.89</c:v>
                </c:pt>
                <c:pt idx="8018">
                  <c:v>21.89</c:v>
                </c:pt>
                <c:pt idx="8019">
                  <c:v>21.9</c:v>
                </c:pt>
                <c:pt idx="8020">
                  <c:v>21.9</c:v>
                </c:pt>
                <c:pt idx="8021">
                  <c:v>21.91</c:v>
                </c:pt>
                <c:pt idx="8022">
                  <c:v>21.9</c:v>
                </c:pt>
                <c:pt idx="8023">
                  <c:v>21.9</c:v>
                </c:pt>
                <c:pt idx="8024">
                  <c:v>21.91</c:v>
                </c:pt>
                <c:pt idx="8025">
                  <c:v>21.9</c:v>
                </c:pt>
                <c:pt idx="8026">
                  <c:v>21.9</c:v>
                </c:pt>
                <c:pt idx="8027">
                  <c:v>21.89</c:v>
                </c:pt>
                <c:pt idx="8028">
                  <c:v>21.89</c:v>
                </c:pt>
                <c:pt idx="8029">
                  <c:v>21.89</c:v>
                </c:pt>
                <c:pt idx="8030">
                  <c:v>21.89</c:v>
                </c:pt>
                <c:pt idx="8031">
                  <c:v>21.87</c:v>
                </c:pt>
                <c:pt idx="8032">
                  <c:v>21.88</c:v>
                </c:pt>
                <c:pt idx="8033">
                  <c:v>21.86</c:v>
                </c:pt>
                <c:pt idx="8034">
                  <c:v>21.85</c:v>
                </c:pt>
                <c:pt idx="8035">
                  <c:v>21.84</c:v>
                </c:pt>
                <c:pt idx="8036">
                  <c:v>21.86</c:v>
                </c:pt>
                <c:pt idx="8037">
                  <c:v>21.87</c:v>
                </c:pt>
                <c:pt idx="8038">
                  <c:v>21.85</c:v>
                </c:pt>
                <c:pt idx="8039">
                  <c:v>21.84</c:v>
                </c:pt>
                <c:pt idx="8040">
                  <c:v>21.86</c:v>
                </c:pt>
                <c:pt idx="8041">
                  <c:v>21.9</c:v>
                </c:pt>
                <c:pt idx="8042">
                  <c:v>21.91</c:v>
                </c:pt>
                <c:pt idx="8043">
                  <c:v>21.9</c:v>
                </c:pt>
                <c:pt idx="8044">
                  <c:v>21.95</c:v>
                </c:pt>
                <c:pt idx="8045">
                  <c:v>21.94</c:v>
                </c:pt>
                <c:pt idx="8046">
                  <c:v>21.92</c:v>
                </c:pt>
                <c:pt idx="8047">
                  <c:v>21.91</c:v>
                </c:pt>
                <c:pt idx="8048">
                  <c:v>21.89</c:v>
                </c:pt>
                <c:pt idx="8049">
                  <c:v>21.88</c:v>
                </c:pt>
                <c:pt idx="8050">
                  <c:v>21.86</c:v>
                </c:pt>
                <c:pt idx="8051">
                  <c:v>21.87</c:v>
                </c:pt>
                <c:pt idx="8052">
                  <c:v>21.87</c:v>
                </c:pt>
                <c:pt idx="8053">
                  <c:v>21.86</c:v>
                </c:pt>
                <c:pt idx="8054">
                  <c:v>21.86</c:v>
                </c:pt>
                <c:pt idx="8055">
                  <c:v>21.86</c:v>
                </c:pt>
                <c:pt idx="8056">
                  <c:v>21.84</c:v>
                </c:pt>
                <c:pt idx="8057">
                  <c:v>21.84</c:v>
                </c:pt>
                <c:pt idx="8058">
                  <c:v>21.84</c:v>
                </c:pt>
                <c:pt idx="8059">
                  <c:v>21.83</c:v>
                </c:pt>
                <c:pt idx="8060">
                  <c:v>21.84</c:v>
                </c:pt>
                <c:pt idx="8061">
                  <c:v>21.85</c:v>
                </c:pt>
                <c:pt idx="8062">
                  <c:v>21.83</c:v>
                </c:pt>
                <c:pt idx="8063">
                  <c:v>21.84</c:v>
                </c:pt>
                <c:pt idx="8064">
                  <c:v>21.83</c:v>
                </c:pt>
                <c:pt idx="8065">
                  <c:v>21.82</c:v>
                </c:pt>
                <c:pt idx="8066">
                  <c:v>21.83</c:v>
                </c:pt>
                <c:pt idx="8067">
                  <c:v>21.85</c:v>
                </c:pt>
                <c:pt idx="8068">
                  <c:v>21.86</c:v>
                </c:pt>
                <c:pt idx="8069">
                  <c:v>21.85</c:v>
                </c:pt>
                <c:pt idx="8070">
                  <c:v>21.88</c:v>
                </c:pt>
                <c:pt idx="8071">
                  <c:v>21.91</c:v>
                </c:pt>
                <c:pt idx="8072">
                  <c:v>21.91</c:v>
                </c:pt>
                <c:pt idx="8073">
                  <c:v>21.94</c:v>
                </c:pt>
                <c:pt idx="8074">
                  <c:v>21.94</c:v>
                </c:pt>
                <c:pt idx="8075">
                  <c:v>21.94</c:v>
                </c:pt>
                <c:pt idx="8076">
                  <c:v>21.95</c:v>
                </c:pt>
                <c:pt idx="8077">
                  <c:v>21.95</c:v>
                </c:pt>
                <c:pt idx="8078">
                  <c:v>21.93</c:v>
                </c:pt>
                <c:pt idx="8079">
                  <c:v>21.92</c:v>
                </c:pt>
                <c:pt idx="8080">
                  <c:v>21.97</c:v>
                </c:pt>
                <c:pt idx="8081">
                  <c:v>21.96</c:v>
                </c:pt>
                <c:pt idx="8082">
                  <c:v>21.95</c:v>
                </c:pt>
                <c:pt idx="8083">
                  <c:v>21.96</c:v>
                </c:pt>
                <c:pt idx="8084">
                  <c:v>21.99</c:v>
                </c:pt>
                <c:pt idx="8085">
                  <c:v>21.99</c:v>
                </c:pt>
                <c:pt idx="8086">
                  <c:v>21.97</c:v>
                </c:pt>
                <c:pt idx="8087">
                  <c:v>21.96</c:v>
                </c:pt>
                <c:pt idx="8088">
                  <c:v>21.94</c:v>
                </c:pt>
                <c:pt idx="8089">
                  <c:v>21.94</c:v>
                </c:pt>
                <c:pt idx="8090">
                  <c:v>21.91</c:v>
                </c:pt>
                <c:pt idx="8091">
                  <c:v>21.9</c:v>
                </c:pt>
                <c:pt idx="8092">
                  <c:v>21.9</c:v>
                </c:pt>
                <c:pt idx="8093">
                  <c:v>21.9</c:v>
                </c:pt>
                <c:pt idx="8094">
                  <c:v>21.9</c:v>
                </c:pt>
                <c:pt idx="8095">
                  <c:v>21.89</c:v>
                </c:pt>
                <c:pt idx="8096">
                  <c:v>21.88</c:v>
                </c:pt>
                <c:pt idx="8097">
                  <c:v>21.88</c:v>
                </c:pt>
                <c:pt idx="8098">
                  <c:v>21.88</c:v>
                </c:pt>
                <c:pt idx="8099">
                  <c:v>21.87</c:v>
                </c:pt>
                <c:pt idx="8100">
                  <c:v>21.87</c:v>
                </c:pt>
                <c:pt idx="8101">
                  <c:v>21.89</c:v>
                </c:pt>
                <c:pt idx="8102">
                  <c:v>21.93</c:v>
                </c:pt>
                <c:pt idx="8103">
                  <c:v>21.92</c:v>
                </c:pt>
                <c:pt idx="8104">
                  <c:v>21.93</c:v>
                </c:pt>
                <c:pt idx="8105">
                  <c:v>21.94</c:v>
                </c:pt>
                <c:pt idx="8106">
                  <c:v>21.98</c:v>
                </c:pt>
                <c:pt idx="8107">
                  <c:v>21.99</c:v>
                </c:pt>
                <c:pt idx="8108">
                  <c:v>22.01</c:v>
                </c:pt>
                <c:pt idx="8109">
                  <c:v>22.01</c:v>
                </c:pt>
                <c:pt idx="8110">
                  <c:v>22.03</c:v>
                </c:pt>
                <c:pt idx="8111">
                  <c:v>22.05</c:v>
                </c:pt>
                <c:pt idx="8112">
                  <c:v>22.05</c:v>
                </c:pt>
                <c:pt idx="8113">
                  <c:v>22.03</c:v>
                </c:pt>
                <c:pt idx="8114">
                  <c:v>22.04</c:v>
                </c:pt>
                <c:pt idx="8115">
                  <c:v>22.03</c:v>
                </c:pt>
                <c:pt idx="8116">
                  <c:v>22.03</c:v>
                </c:pt>
                <c:pt idx="8117">
                  <c:v>22.02</c:v>
                </c:pt>
                <c:pt idx="8118">
                  <c:v>21.99</c:v>
                </c:pt>
                <c:pt idx="8119">
                  <c:v>21.96</c:v>
                </c:pt>
                <c:pt idx="8120">
                  <c:v>21.93</c:v>
                </c:pt>
                <c:pt idx="8121">
                  <c:v>21.91</c:v>
                </c:pt>
                <c:pt idx="8122">
                  <c:v>21.89</c:v>
                </c:pt>
                <c:pt idx="8123">
                  <c:v>21.86</c:v>
                </c:pt>
                <c:pt idx="8124">
                  <c:v>21.86</c:v>
                </c:pt>
                <c:pt idx="8125">
                  <c:v>21.86</c:v>
                </c:pt>
                <c:pt idx="8126">
                  <c:v>21.85</c:v>
                </c:pt>
                <c:pt idx="8127">
                  <c:v>21.86</c:v>
                </c:pt>
                <c:pt idx="8128">
                  <c:v>21.9</c:v>
                </c:pt>
                <c:pt idx="8129">
                  <c:v>21.91</c:v>
                </c:pt>
                <c:pt idx="8130">
                  <c:v>21.9</c:v>
                </c:pt>
                <c:pt idx="8131">
                  <c:v>21.91</c:v>
                </c:pt>
                <c:pt idx="8132">
                  <c:v>21.96</c:v>
                </c:pt>
                <c:pt idx="8133">
                  <c:v>21.97</c:v>
                </c:pt>
                <c:pt idx="8134">
                  <c:v>21.94</c:v>
                </c:pt>
                <c:pt idx="8135">
                  <c:v>21.96</c:v>
                </c:pt>
                <c:pt idx="8136">
                  <c:v>21.99</c:v>
                </c:pt>
                <c:pt idx="8137">
                  <c:v>21.99</c:v>
                </c:pt>
                <c:pt idx="8138">
                  <c:v>22.04</c:v>
                </c:pt>
                <c:pt idx="8139">
                  <c:v>22.04</c:v>
                </c:pt>
                <c:pt idx="8140">
                  <c:v>22.05</c:v>
                </c:pt>
                <c:pt idx="8141">
                  <c:v>22.07</c:v>
                </c:pt>
                <c:pt idx="8142">
                  <c:v>22.04</c:v>
                </c:pt>
                <c:pt idx="8143">
                  <c:v>22.03</c:v>
                </c:pt>
                <c:pt idx="8144">
                  <c:v>22.02</c:v>
                </c:pt>
                <c:pt idx="8145">
                  <c:v>21.99</c:v>
                </c:pt>
                <c:pt idx="8146">
                  <c:v>21.97</c:v>
                </c:pt>
                <c:pt idx="8147">
                  <c:v>21.96</c:v>
                </c:pt>
                <c:pt idx="8148">
                  <c:v>21.94</c:v>
                </c:pt>
                <c:pt idx="8149">
                  <c:v>21.93</c:v>
                </c:pt>
                <c:pt idx="8150">
                  <c:v>21.93</c:v>
                </c:pt>
                <c:pt idx="8151">
                  <c:v>21.92</c:v>
                </c:pt>
                <c:pt idx="8152">
                  <c:v>21.96</c:v>
                </c:pt>
                <c:pt idx="8153">
                  <c:v>22.01</c:v>
                </c:pt>
                <c:pt idx="8154">
                  <c:v>22.05</c:v>
                </c:pt>
                <c:pt idx="8155">
                  <c:v>22.05</c:v>
                </c:pt>
                <c:pt idx="8156">
                  <c:v>22.03</c:v>
                </c:pt>
                <c:pt idx="8157">
                  <c:v>22</c:v>
                </c:pt>
                <c:pt idx="8158">
                  <c:v>21.98</c:v>
                </c:pt>
                <c:pt idx="8159">
                  <c:v>21.96</c:v>
                </c:pt>
                <c:pt idx="8160">
                  <c:v>21.94</c:v>
                </c:pt>
                <c:pt idx="8161">
                  <c:v>21.92</c:v>
                </c:pt>
                <c:pt idx="8162">
                  <c:v>21.94</c:v>
                </c:pt>
                <c:pt idx="8163">
                  <c:v>21.94</c:v>
                </c:pt>
                <c:pt idx="8164">
                  <c:v>21.93</c:v>
                </c:pt>
                <c:pt idx="8165">
                  <c:v>21.91</c:v>
                </c:pt>
                <c:pt idx="8166">
                  <c:v>21.91</c:v>
                </c:pt>
                <c:pt idx="8167">
                  <c:v>21.91</c:v>
                </c:pt>
                <c:pt idx="8168">
                  <c:v>21.9</c:v>
                </c:pt>
                <c:pt idx="8169">
                  <c:v>21.93</c:v>
                </c:pt>
                <c:pt idx="8170">
                  <c:v>21.94</c:v>
                </c:pt>
                <c:pt idx="8171">
                  <c:v>21.95</c:v>
                </c:pt>
                <c:pt idx="8172">
                  <c:v>21.92</c:v>
                </c:pt>
                <c:pt idx="8173">
                  <c:v>21.92</c:v>
                </c:pt>
                <c:pt idx="8174">
                  <c:v>21.89</c:v>
                </c:pt>
                <c:pt idx="8175">
                  <c:v>21.89</c:v>
                </c:pt>
                <c:pt idx="8176">
                  <c:v>21.88</c:v>
                </c:pt>
                <c:pt idx="8177">
                  <c:v>21.89</c:v>
                </c:pt>
                <c:pt idx="8178">
                  <c:v>21.9</c:v>
                </c:pt>
                <c:pt idx="8179">
                  <c:v>21.89</c:v>
                </c:pt>
                <c:pt idx="8180">
                  <c:v>21.89</c:v>
                </c:pt>
                <c:pt idx="8181">
                  <c:v>21.9</c:v>
                </c:pt>
                <c:pt idx="8182">
                  <c:v>21.89</c:v>
                </c:pt>
                <c:pt idx="8183">
                  <c:v>21.93</c:v>
                </c:pt>
                <c:pt idx="8184">
                  <c:v>22</c:v>
                </c:pt>
                <c:pt idx="8185">
                  <c:v>22.01</c:v>
                </c:pt>
                <c:pt idx="8186">
                  <c:v>21.98</c:v>
                </c:pt>
                <c:pt idx="8187">
                  <c:v>21.95</c:v>
                </c:pt>
                <c:pt idx="8188">
                  <c:v>21.92</c:v>
                </c:pt>
                <c:pt idx="8189">
                  <c:v>21.92</c:v>
                </c:pt>
                <c:pt idx="8190">
                  <c:v>21.9</c:v>
                </c:pt>
                <c:pt idx="8191">
                  <c:v>21.9</c:v>
                </c:pt>
                <c:pt idx="8192">
                  <c:v>21.89</c:v>
                </c:pt>
                <c:pt idx="8193">
                  <c:v>21.88</c:v>
                </c:pt>
                <c:pt idx="8194">
                  <c:v>21.88</c:v>
                </c:pt>
                <c:pt idx="8195">
                  <c:v>21.88</c:v>
                </c:pt>
                <c:pt idx="8196">
                  <c:v>21.87</c:v>
                </c:pt>
                <c:pt idx="8197">
                  <c:v>21.85</c:v>
                </c:pt>
                <c:pt idx="8198">
                  <c:v>21.84</c:v>
                </c:pt>
                <c:pt idx="8199">
                  <c:v>21.83</c:v>
                </c:pt>
                <c:pt idx="8200">
                  <c:v>21.82</c:v>
                </c:pt>
                <c:pt idx="8201">
                  <c:v>21.82</c:v>
                </c:pt>
                <c:pt idx="8202">
                  <c:v>21.82</c:v>
                </c:pt>
                <c:pt idx="8203">
                  <c:v>21.82</c:v>
                </c:pt>
                <c:pt idx="8204">
                  <c:v>21.82</c:v>
                </c:pt>
                <c:pt idx="8205">
                  <c:v>21.82</c:v>
                </c:pt>
                <c:pt idx="8206">
                  <c:v>21.81</c:v>
                </c:pt>
                <c:pt idx="8207">
                  <c:v>21.81</c:v>
                </c:pt>
                <c:pt idx="8208">
                  <c:v>21.85</c:v>
                </c:pt>
                <c:pt idx="8209">
                  <c:v>21.83</c:v>
                </c:pt>
                <c:pt idx="8210">
                  <c:v>21.85</c:v>
                </c:pt>
                <c:pt idx="8211">
                  <c:v>21.86</c:v>
                </c:pt>
                <c:pt idx="8212">
                  <c:v>21.86</c:v>
                </c:pt>
                <c:pt idx="8213">
                  <c:v>21.84</c:v>
                </c:pt>
                <c:pt idx="8214">
                  <c:v>21.83</c:v>
                </c:pt>
                <c:pt idx="8215">
                  <c:v>21.83</c:v>
                </c:pt>
                <c:pt idx="8216">
                  <c:v>21.83</c:v>
                </c:pt>
                <c:pt idx="8217">
                  <c:v>21.84</c:v>
                </c:pt>
                <c:pt idx="8218">
                  <c:v>21.83</c:v>
                </c:pt>
                <c:pt idx="8219">
                  <c:v>21.83</c:v>
                </c:pt>
                <c:pt idx="8220">
                  <c:v>21.82</c:v>
                </c:pt>
                <c:pt idx="8221">
                  <c:v>21.82</c:v>
                </c:pt>
                <c:pt idx="8222">
                  <c:v>21.83</c:v>
                </c:pt>
                <c:pt idx="8223">
                  <c:v>21.88</c:v>
                </c:pt>
                <c:pt idx="8224">
                  <c:v>21.92</c:v>
                </c:pt>
                <c:pt idx="8225">
                  <c:v>21.93</c:v>
                </c:pt>
                <c:pt idx="8226">
                  <c:v>21.91</c:v>
                </c:pt>
                <c:pt idx="8227">
                  <c:v>21.9</c:v>
                </c:pt>
                <c:pt idx="8228">
                  <c:v>21.89</c:v>
                </c:pt>
                <c:pt idx="8229">
                  <c:v>21.88</c:v>
                </c:pt>
                <c:pt idx="8230">
                  <c:v>21.86</c:v>
                </c:pt>
                <c:pt idx="8231">
                  <c:v>21.86</c:v>
                </c:pt>
                <c:pt idx="8232">
                  <c:v>21.86</c:v>
                </c:pt>
                <c:pt idx="8233">
                  <c:v>21.85</c:v>
                </c:pt>
                <c:pt idx="8234">
                  <c:v>21.84</c:v>
                </c:pt>
                <c:pt idx="8235">
                  <c:v>21.84</c:v>
                </c:pt>
                <c:pt idx="8236">
                  <c:v>21.84</c:v>
                </c:pt>
                <c:pt idx="8237">
                  <c:v>21.84</c:v>
                </c:pt>
                <c:pt idx="8238">
                  <c:v>21.88</c:v>
                </c:pt>
                <c:pt idx="8239">
                  <c:v>21.93</c:v>
                </c:pt>
                <c:pt idx="8240">
                  <c:v>21.89</c:v>
                </c:pt>
                <c:pt idx="8241">
                  <c:v>21.87</c:v>
                </c:pt>
                <c:pt idx="8242">
                  <c:v>21.92</c:v>
                </c:pt>
                <c:pt idx="8243">
                  <c:v>21.99</c:v>
                </c:pt>
                <c:pt idx="8244">
                  <c:v>22.02</c:v>
                </c:pt>
                <c:pt idx="8245">
                  <c:v>22.05</c:v>
                </c:pt>
                <c:pt idx="8246">
                  <c:v>22.08</c:v>
                </c:pt>
                <c:pt idx="8247">
                  <c:v>22.12</c:v>
                </c:pt>
                <c:pt idx="8248">
                  <c:v>22.15</c:v>
                </c:pt>
                <c:pt idx="8249">
                  <c:v>22.15</c:v>
                </c:pt>
                <c:pt idx="8250">
                  <c:v>22.14</c:v>
                </c:pt>
                <c:pt idx="8251">
                  <c:v>22.18</c:v>
                </c:pt>
                <c:pt idx="8252">
                  <c:v>22.17</c:v>
                </c:pt>
                <c:pt idx="8253">
                  <c:v>22.17</c:v>
                </c:pt>
                <c:pt idx="8254">
                  <c:v>22.18</c:v>
                </c:pt>
                <c:pt idx="8255">
                  <c:v>22.19</c:v>
                </c:pt>
                <c:pt idx="8256">
                  <c:v>22.19</c:v>
                </c:pt>
                <c:pt idx="8257">
                  <c:v>22.2</c:v>
                </c:pt>
                <c:pt idx="8258">
                  <c:v>22.22</c:v>
                </c:pt>
                <c:pt idx="8259">
                  <c:v>22.2</c:v>
                </c:pt>
                <c:pt idx="8260">
                  <c:v>22.22</c:v>
                </c:pt>
                <c:pt idx="8261">
                  <c:v>22.19</c:v>
                </c:pt>
                <c:pt idx="8262">
                  <c:v>22.16</c:v>
                </c:pt>
                <c:pt idx="8263">
                  <c:v>22.12</c:v>
                </c:pt>
                <c:pt idx="8264">
                  <c:v>22.08</c:v>
                </c:pt>
                <c:pt idx="8265">
                  <c:v>22.03</c:v>
                </c:pt>
                <c:pt idx="8266">
                  <c:v>22</c:v>
                </c:pt>
                <c:pt idx="8267">
                  <c:v>21.98</c:v>
                </c:pt>
                <c:pt idx="8268">
                  <c:v>21.95</c:v>
                </c:pt>
                <c:pt idx="8269">
                  <c:v>21.91</c:v>
                </c:pt>
                <c:pt idx="8270">
                  <c:v>21.93</c:v>
                </c:pt>
                <c:pt idx="8271">
                  <c:v>21.95</c:v>
                </c:pt>
                <c:pt idx="8272">
                  <c:v>21.93</c:v>
                </c:pt>
                <c:pt idx="8273">
                  <c:v>21.92</c:v>
                </c:pt>
                <c:pt idx="8274">
                  <c:v>21.9</c:v>
                </c:pt>
                <c:pt idx="8275">
                  <c:v>21.9</c:v>
                </c:pt>
                <c:pt idx="8276">
                  <c:v>21.92</c:v>
                </c:pt>
                <c:pt idx="8277">
                  <c:v>21.99</c:v>
                </c:pt>
                <c:pt idx="8278">
                  <c:v>22</c:v>
                </c:pt>
                <c:pt idx="8279">
                  <c:v>22.03</c:v>
                </c:pt>
                <c:pt idx="8280">
                  <c:v>22.04</c:v>
                </c:pt>
                <c:pt idx="8281">
                  <c:v>22.05</c:v>
                </c:pt>
                <c:pt idx="8282">
                  <c:v>22.01</c:v>
                </c:pt>
                <c:pt idx="8283">
                  <c:v>21.99</c:v>
                </c:pt>
                <c:pt idx="8284">
                  <c:v>21.97</c:v>
                </c:pt>
                <c:pt idx="8285">
                  <c:v>21.94</c:v>
                </c:pt>
                <c:pt idx="8286">
                  <c:v>21.94</c:v>
                </c:pt>
                <c:pt idx="8287">
                  <c:v>21.92</c:v>
                </c:pt>
                <c:pt idx="8288">
                  <c:v>21.92</c:v>
                </c:pt>
                <c:pt idx="8289">
                  <c:v>21.89</c:v>
                </c:pt>
                <c:pt idx="8290">
                  <c:v>21.88</c:v>
                </c:pt>
                <c:pt idx="8291">
                  <c:v>21.91</c:v>
                </c:pt>
                <c:pt idx="8292">
                  <c:v>21.89</c:v>
                </c:pt>
                <c:pt idx="8293">
                  <c:v>21.89</c:v>
                </c:pt>
                <c:pt idx="8294">
                  <c:v>21.88</c:v>
                </c:pt>
                <c:pt idx="8295">
                  <c:v>21.89</c:v>
                </c:pt>
                <c:pt idx="8296">
                  <c:v>21.87</c:v>
                </c:pt>
                <c:pt idx="8297">
                  <c:v>21.86</c:v>
                </c:pt>
                <c:pt idx="8298">
                  <c:v>21.87</c:v>
                </c:pt>
                <c:pt idx="8299">
                  <c:v>21.86</c:v>
                </c:pt>
                <c:pt idx="8300">
                  <c:v>21.86</c:v>
                </c:pt>
                <c:pt idx="8301">
                  <c:v>21.85</c:v>
                </c:pt>
                <c:pt idx="8302">
                  <c:v>21.89</c:v>
                </c:pt>
                <c:pt idx="8303">
                  <c:v>21.93</c:v>
                </c:pt>
                <c:pt idx="8304">
                  <c:v>21.95</c:v>
                </c:pt>
                <c:pt idx="8305">
                  <c:v>22</c:v>
                </c:pt>
                <c:pt idx="8306">
                  <c:v>22.01</c:v>
                </c:pt>
                <c:pt idx="8307">
                  <c:v>22.06</c:v>
                </c:pt>
                <c:pt idx="8308">
                  <c:v>22.1</c:v>
                </c:pt>
                <c:pt idx="8309">
                  <c:v>22.11</c:v>
                </c:pt>
                <c:pt idx="8310">
                  <c:v>22.15</c:v>
                </c:pt>
                <c:pt idx="8311">
                  <c:v>22.18</c:v>
                </c:pt>
                <c:pt idx="8312">
                  <c:v>22.18</c:v>
                </c:pt>
                <c:pt idx="8313">
                  <c:v>22.18</c:v>
                </c:pt>
                <c:pt idx="8314">
                  <c:v>22.2</c:v>
                </c:pt>
                <c:pt idx="8315">
                  <c:v>22.21</c:v>
                </c:pt>
                <c:pt idx="8316">
                  <c:v>22.18</c:v>
                </c:pt>
                <c:pt idx="8317">
                  <c:v>22.18</c:v>
                </c:pt>
                <c:pt idx="8318">
                  <c:v>22.15</c:v>
                </c:pt>
                <c:pt idx="8319">
                  <c:v>22.17</c:v>
                </c:pt>
                <c:pt idx="8320">
                  <c:v>22.12</c:v>
                </c:pt>
                <c:pt idx="8321">
                  <c:v>22.09</c:v>
                </c:pt>
                <c:pt idx="8322">
                  <c:v>22.06</c:v>
                </c:pt>
                <c:pt idx="8323">
                  <c:v>22.02</c:v>
                </c:pt>
                <c:pt idx="8324">
                  <c:v>21.99</c:v>
                </c:pt>
                <c:pt idx="8325">
                  <c:v>21.96</c:v>
                </c:pt>
                <c:pt idx="8326">
                  <c:v>21.95</c:v>
                </c:pt>
                <c:pt idx="8327">
                  <c:v>21.94</c:v>
                </c:pt>
                <c:pt idx="8328">
                  <c:v>21.92</c:v>
                </c:pt>
                <c:pt idx="8329">
                  <c:v>21.9</c:v>
                </c:pt>
                <c:pt idx="8330">
                  <c:v>21.89</c:v>
                </c:pt>
                <c:pt idx="8331">
                  <c:v>21.89</c:v>
                </c:pt>
                <c:pt idx="8332">
                  <c:v>21.86</c:v>
                </c:pt>
                <c:pt idx="8333">
                  <c:v>21.86</c:v>
                </c:pt>
                <c:pt idx="8334">
                  <c:v>21.86</c:v>
                </c:pt>
                <c:pt idx="8335">
                  <c:v>21.85</c:v>
                </c:pt>
                <c:pt idx="8336">
                  <c:v>21.84</c:v>
                </c:pt>
                <c:pt idx="8337">
                  <c:v>21.88</c:v>
                </c:pt>
                <c:pt idx="8338">
                  <c:v>21.94</c:v>
                </c:pt>
                <c:pt idx="8339">
                  <c:v>21.97</c:v>
                </c:pt>
                <c:pt idx="8340">
                  <c:v>21.95</c:v>
                </c:pt>
                <c:pt idx="8341">
                  <c:v>21.9</c:v>
                </c:pt>
                <c:pt idx="8342">
                  <c:v>21.88</c:v>
                </c:pt>
                <c:pt idx="8343">
                  <c:v>21.9</c:v>
                </c:pt>
                <c:pt idx="8344">
                  <c:v>21.91</c:v>
                </c:pt>
                <c:pt idx="8345">
                  <c:v>21.93</c:v>
                </c:pt>
                <c:pt idx="8346">
                  <c:v>21.95</c:v>
                </c:pt>
                <c:pt idx="8347">
                  <c:v>21.96</c:v>
                </c:pt>
                <c:pt idx="8348">
                  <c:v>21.97</c:v>
                </c:pt>
                <c:pt idx="8349">
                  <c:v>21.98</c:v>
                </c:pt>
                <c:pt idx="8350">
                  <c:v>22.01</c:v>
                </c:pt>
                <c:pt idx="8351">
                  <c:v>22.02</c:v>
                </c:pt>
                <c:pt idx="8352">
                  <c:v>22.05</c:v>
                </c:pt>
                <c:pt idx="8353">
                  <c:v>22.09</c:v>
                </c:pt>
                <c:pt idx="8354">
                  <c:v>22.12</c:v>
                </c:pt>
                <c:pt idx="8355">
                  <c:v>22.14</c:v>
                </c:pt>
                <c:pt idx="8356">
                  <c:v>22.13</c:v>
                </c:pt>
                <c:pt idx="8357">
                  <c:v>22.14</c:v>
                </c:pt>
                <c:pt idx="8358">
                  <c:v>22.13</c:v>
                </c:pt>
                <c:pt idx="8359">
                  <c:v>22.12</c:v>
                </c:pt>
                <c:pt idx="8360">
                  <c:v>22.11</c:v>
                </c:pt>
                <c:pt idx="8361">
                  <c:v>22.1</c:v>
                </c:pt>
                <c:pt idx="8362">
                  <c:v>22.13</c:v>
                </c:pt>
                <c:pt idx="8363">
                  <c:v>22.14</c:v>
                </c:pt>
                <c:pt idx="8364">
                  <c:v>22.14</c:v>
                </c:pt>
                <c:pt idx="8365">
                  <c:v>22.16</c:v>
                </c:pt>
                <c:pt idx="8366">
                  <c:v>22.18</c:v>
                </c:pt>
                <c:pt idx="8367">
                  <c:v>22.19</c:v>
                </c:pt>
                <c:pt idx="8368">
                  <c:v>22.18</c:v>
                </c:pt>
                <c:pt idx="8369">
                  <c:v>22.16</c:v>
                </c:pt>
                <c:pt idx="8370">
                  <c:v>22.12</c:v>
                </c:pt>
                <c:pt idx="8371">
                  <c:v>22.09</c:v>
                </c:pt>
                <c:pt idx="8372">
                  <c:v>22.06</c:v>
                </c:pt>
                <c:pt idx="8373">
                  <c:v>22.03</c:v>
                </c:pt>
                <c:pt idx="8374">
                  <c:v>22.02</c:v>
                </c:pt>
                <c:pt idx="8375">
                  <c:v>21.98</c:v>
                </c:pt>
                <c:pt idx="8376">
                  <c:v>21.95</c:v>
                </c:pt>
                <c:pt idx="8377">
                  <c:v>21.93</c:v>
                </c:pt>
                <c:pt idx="8378">
                  <c:v>21.91</c:v>
                </c:pt>
                <c:pt idx="8379">
                  <c:v>21.9</c:v>
                </c:pt>
                <c:pt idx="8380">
                  <c:v>21.89</c:v>
                </c:pt>
                <c:pt idx="8381">
                  <c:v>21.89</c:v>
                </c:pt>
                <c:pt idx="8382">
                  <c:v>21.89</c:v>
                </c:pt>
                <c:pt idx="8383">
                  <c:v>21.89</c:v>
                </c:pt>
                <c:pt idx="8384">
                  <c:v>21.89</c:v>
                </c:pt>
                <c:pt idx="8385">
                  <c:v>21.88</c:v>
                </c:pt>
                <c:pt idx="8386">
                  <c:v>21.87</c:v>
                </c:pt>
                <c:pt idx="8387">
                  <c:v>21.87</c:v>
                </c:pt>
                <c:pt idx="8388">
                  <c:v>21.86</c:v>
                </c:pt>
                <c:pt idx="8389">
                  <c:v>21.85</c:v>
                </c:pt>
                <c:pt idx="8390">
                  <c:v>21.86</c:v>
                </c:pt>
                <c:pt idx="8391">
                  <c:v>21.86</c:v>
                </c:pt>
                <c:pt idx="8392">
                  <c:v>21.86</c:v>
                </c:pt>
                <c:pt idx="8393">
                  <c:v>21.87</c:v>
                </c:pt>
                <c:pt idx="8394">
                  <c:v>21.9</c:v>
                </c:pt>
                <c:pt idx="8395">
                  <c:v>21.89</c:v>
                </c:pt>
                <c:pt idx="8396">
                  <c:v>21.88</c:v>
                </c:pt>
                <c:pt idx="8397">
                  <c:v>21.88</c:v>
                </c:pt>
                <c:pt idx="8398">
                  <c:v>21.88</c:v>
                </c:pt>
                <c:pt idx="8399">
                  <c:v>21.87</c:v>
                </c:pt>
                <c:pt idx="8400">
                  <c:v>21.88</c:v>
                </c:pt>
                <c:pt idx="8401">
                  <c:v>21.86</c:v>
                </c:pt>
                <c:pt idx="8402">
                  <c:v>21.86</c:v>
                </c:pt>
                <c:pt idx="8403">
                  <c:v>21.86</c:v>
                </c:pt>
                <c:pt idx="8404">
                  <c:v>21.88</c:v>
                </c:pt>
                <c:pt idx="8405">
                  <c:v>21.88</c:v>
                </c:pt>
                <c:pt idx="8406">
                  <c:v>21.88</c:v>
                </c:pt>
                <c:pt idx="8407">
                  <c:v>21.87</c:v>
                </c:pt>
                <c:pt idx="8408">
                  <c:v>21.86</c:v>
                </c:pt>
                <c:pt idx="8409">
                  <c:v>21.86</c:v>
                </c:pt>
                <c:pt idx="8410">
                  <c:v>21.87</c:v>
                </c:pt>
                <c:pt idx="8411">
                  <c:v>21.87</c:v>
                </c:pt>
                <c:pt idx="8412">
                  <c:v>21.87</c:v>
                </c:pt>
                <c:pt idx="8413">
                  <c:v>21.87</c:v>
                </c:pt>
                <c:pt idx="8414">
                  <c:v>21.87</c:v>
                </c:pt>
                <c:pt idx="8415">
                  <c:v>21.87</c:v>
                </c:pt>
                <c:pt idx="8416">
                  <c:v>21.88</c:v>
                </c:pt>
                <c:pt idx="8417">
                  <c:v>21.88</c:v>
                </c:pt>
                <c:pt idx="8418">
                  <c:v>21.87</c:v>
                </c:pt>
                <c:pt idx="8419">
                  <c:v>21.86</c:v>
                </c:pt>
                <c:pt idx="8420">
                  <c:v>21.86</c:v>
                </c:pt>
                <c:pt idx="8421">
                  <c:v>21.86</c:v>
                </c:pt>
                <c:pt idx="8422">
                  <c:v>21.86</c:v>
                </c:pt>
                <c:pt idx="8423">
                  <c:v>21.85</c:v>
                </c:pt>
                <c:pt idx="8424">
                  <c:v>21.84</c:v>
                </c:pt>
                <c:pt idx="8425">
                  <c:v>21.84</c:v>
                </c:pt>
                <c:pt idx="8426">
                  <c:v>21.85</c:v>
                </c:pt>
                <c:pt idx="8427">
                  <c:v>21.85</c:v>
                </c:pt>
                <c:pt idx="8428">
                  <c:v>21.85</c:v>
                </c:pt>
                <c:pt idx="8429">
                  <c:v>21.85</c:v>
                </c:pt>
                <c:pt idx="8430">
                  <c:v>21.86</c:v>
                </c:pt>
                <c:pt idx="8431">
                  <c:v>21.87</c:v>
                </c:pt>
                <c:pt idx="8432">
                  <c:v>21.87</c:v>
                </c:pt>
                <c:pt idx="8433">
                  <c:v>21.87</c:v>
                </c:pt>
                <c:pt idx="8434">
                  <c:v>21.88</c:v>
                </c:pt>
                <c:pt idx="8435">
                  <c:v>21.88</c:v>
                </c:pt>
                <c:pt idx="8436">
                  <c:v>21.88</c:v>
                </c:pt>
                <c:pt idx="8437">
                  <c:v>21.88</c:v>
                </c:pt>
                <c:pt idx="8438">
                  <c:v>21.88</c:v>
                </c:pt>
                <c:pt idx="8439">
                  <c:v>21.87</c:v>
                </c:pt>
                <c:pt idx="8440">
                  <c:v>21.87</c:v>
                </c:pt>
                <c:pt idx="8441">
                  <c:v>21.87</c:v>
                </c:pt>
                <c:pt idx="8442">
                  <c:v>21.87</c:v>
                </c:pt>
                <c:pt idx="8443">
                  <c:v>21.87</c:v>
                </c:pt>
                <c:pt idx="8444">
                  <c:v>21.89</c:v>
                </c:pt>
                <c:pt idx="8445">
                  <c:v>21.88</c:v>
                </c:pt>
                <c:pt idx="8446">
                  <c:v>21.88</c:v>
                </c:pt>
                <c:pt idx="8447">
                  <c:v>21.89</c:v>
                </c:pt>
                <c:pt idx="8448">
                  <c:v>21.89</c:v>
                </c:pt>
                <c:pt idx="8449">
                  <c:v>21.89</c:v>
                </c:pt>
                <c:pt idx="8450">
                  <c:v>21.88</c:v>
                </c:pt>
                <c:pt idx="8451">
                  <c:v>21.87</c:v>
                </c:pt>
                <c:pt idx="8452">
                  <c:v>21.87</c:v>
                </c:pt>
                <c:pt idx="8453">
                  <c:v>21.87</c:v>
                </c:pt>
                <c:pt idx="8454">
                  <c:v>21.86</c:v>
                </c:pt>
                <c:pt idx="8455">
                  <c:v>21.86</c:v>
                </c:pt>
                <c:pt idx="8456">
                  <c:v>21.86</c:v>
                </c:pt>
                <c:pt idx="8457">
                  <c:v>21.86</c:v>
                </c:pt>
                <c:pt idx="8458">
                  <c:v>21.86</c:v>
                </c:pt>
                <c:pt idx="8459">
                  <c:v>21.86</c:v>
                </c:pt>
                <c:pt idx="8460">
                  <c:v>21.84</c:v>
                </c:pt>
                <c:pt idx="8461">
                  <c:v>21.83</c:v>
                </c:pt>
                <c:pt idx="8462">
                  <c:v>21.82</c:v>
                </c:pt>
                <c:pt idx="8463">
                  <c:v>21.82</c:v>
                </c:pt>
                <c:pt idx="8464">
                  <c:v>21.82</c:v>
                </c:pt>
                <c:pt idx="8465">
                  <c:v>21.82</c:v>
                </c:pt>
                <c:pt idx="8466">
                  <c:v>21.81</c:v>
                </c:pt>
                <c:pt idx="8467">
                  <c:v>21.81</c:v>
                </c:pt>
                <c:pt idx="8468">
                  <c:v>21.83</c:v>
                </c:pt>
                <c:pt idx="8469">
                  <c:v>21.84</c:v>
                </c:pt>
                <c:pt idx="8470">
                  <c:v>21.84</c:v>
                </c:pt>
                <c:pt idx="8471">
                  <c:v>21.84</c:v>
                </c:pt>
                <c:pt idx="8472">
                  <c:v>21.85</c:v>
                </c:pt>
                <c:pt idx="8473">
                  <c:v>21.84</c:v>
                </c:pt>
                <c:pt idx="8474">
                  <c:v>21.85</c:v>
                </c:pt>
                <c:pt idx="8475">
                  <c:v>21.85</c:v>
                </c:pt>
                <c:pt idx="8476">
                  <c:v>21.83</c:v>
                </c:pt>
                <c:pt idx="8477">
                  <c:v>21.83</c:v>
                </c:pt>
                <c:pt idx="8478">
                  <c:v>21.81</c:v>
                </c:pt>
                <c:pt idx="8479">
                  <c:v>21.82</c:v>
                </c:pt>
                <c:pt idx="8480">
                  <c:v>21.83</c:v>
                </c:pt>
                <c:pt idx="8481">
                  <c:v>21.83</c:v>
                </c:pt>
                <c:pt idx="8482">
                  <c:v>21.84</c:v>
                </c:pt>
                <c:pt idx="8483">
                  <c:v>21.85</c:v>
                </c:pt>
                <c:pt idx="8484">
                  <c:v>21.85</c:v>
                </c:pt>
                <c:pt idx="8485">
                  <c:v>21.85</c:v>
                </c:pt>
                <c:pt idx="8486">
                  <c:v>21.85</c:v>
                </c:pt>
                <c:pt idx="8487">
                  <c:v>21.85</c:v>
                </c:pt>
                <c:pt idx="8488">
                  <c:v>21.86</c:v>
                </c:pt>
                <c:pt idx="8489">
                  <c:v>21.87</c:v>
                </c:pt>
                <c:pt idx="8490">
                  <c:v>21.87</c:v>
                </c:pt>
                <c:pt idx="8491">
                  <c:v>21.87</c:v>
                </c:pt>
                <c:pt idx="8492">
                  <c:v>21.87</c:v>
                </c:pt>
                <c:pt idx="8493">
                  <c:v>21.86</c:v>
                </c:pt>
                <c:pt idx="8494">
                  <c:v>21.86</c:v>
                </c:pt>
                <c:pt idx="8495">
                  <c:v>21.86</c:v>
                </c:pt>
                <c:pt idx="8496">
                  <c:v>21.85</c:v>
                </c:pt>
                <c:pt idx="8497">
                  <c:v>21.86</c:v>
                </c:pt>
                <c:pt idx="8498">
                  <c:v>21.85</c:v>
                </c:pt>
                <c:pt idx="8499">
                  <c:v>21.86</c:v>
                </c:pt>
                <c:pt idx="8500">
                  <c:v>21.89</c:v>
                </c:pt>
                <c:pt idx="8501">
                  <c:v>21.89</c:v>
                </c:pt>
                <c:pt idx="8502">
                  <c:v>21.9</c:v>
                </c:pt>
                <c:pt idx="8503">
                  <c:v>21.89</c:v>
                </c:pt>
                <c:pt idx="8504">
                  <c:v>21.9</c:v>
                </c:pt>
                <c:pt idx="8505">
                  <c:v>21.88</c:v>
                </c:pt>
                <c:pt idx="8506">
                  <c:v>21.88</c:v>
                </c:pt>
                <c:pt idx="8507">
                  <c:v>21.88</c:v>
                </c:pt>
                <c:pt idx="8508">
                  <c:v>21.87</c:v>
                </c:pt>
                <c:pt idx="8509">
                  <c:v>21.87</c:v>
                </c:pt>
                <c:pt idx="8510">
                  <c:v>21.9</c:v>
                </c:pt>
                <c:pt idx="8511">
                  <c:v>21.89</c:v>
                </c:pt>
                <c:pt idx="8512">
                  <c:v>21.88</c:v>
                </c:pt>
                <c:pt idx="8513">
                  <c:v>21.88</c:v>
                </c:pt>
                <c:pt idx="8514">
                  <c:v>21.88</c:v>
                </c:pt>
                <c:pt idx="8515">
                  <c:v>21.88</c:v>
                </c:pt>
                <c:pt idx="8516">
                  <c:v>21.87</c:v>
                </c:pt>
                <c:pt idx="8517">
                  <c:v>21.86</c:v>
                </c:pt>
                <c:pt idx="8518">
                  <c:v>21.87</c:v>
                </c:pt>
                <c:pt idx="8519">
                  <c:v>21.87</c:v>
                </c:pt>
                <c:pt idx="8520">
                  <c:v>21.86</c:v>
                </c:pt>
                <c:pt idx="8521">
                  <c:v>21.86</c:v>
                </c:pt>
                <c:pt idx="8522">
                  <c:v>21.86</c:v>
                </c:pt>
                <c:pt idx="8523">
                  <c:v>21.86</c:v>
                </c:pt>
                <c:pt idx="8524">
                  <c:v>21.86</c:v>
                </c:pt>
                <c:pt idx="8525">
                  <c:v>21.88</c:v>
                </c:pt>
                <c:pt idx="8526">
                  <c:v>21.89</c:v>
                </c:pt>
                <c:pt idx="8527">
                  <c:v>21.88</c:v>
                </c:pt>
                <c:pt idx="8528">
                  <c:v>21.88</c:v>
                </c:pt>
                <c:pt idx="8529">
                  <c:v>21.87</c:v>
                </c:pt>
                <c:pt idx="8530">
                  <c:v>21.87</c:v>
                </c:pt>
                <c:pt idx="8531">
                  <c:v>21.86</c:v>
                </c:pt>
                <c:pt idx="8532">
                  <c:v>21.87</c:v>
                </c:pt>
                <c:pt idx="8533">
                  <c:v>21.87</c:v>
                </c:pt>
                <c:pt idx="8534">
                  <c:v>21.87</c:v>
                </c:pt>
                <c:pt idx="8535">
                  <c:v>21.87</c:v>
                </c:pt>
                <c:pt idx="8536">
                  <c:v>21.86</c:v>
                </c:pt>
                <c:pt idx="8537">
                  <c:v>21.86</c:v>
                </c:pt>
                <c:pt idx="8538">
                  <c:v>21.87</c:v>
                </c:pt>
                <c:pt idx="8539">
                  <c:v>21.87</c:v>
                </c:pt>
                <c:pt idx="8540">
                  <c:v>21.88</c:v>
                </c:pt>
                <c:pt idx="8541">
                  <c:v>21.89</c:v>
                </c:pt>
                <c:pt idx="8542">
                  <c:v>21.89</c:v>
                </c:pt>
                <c:pt idx="8543">
                  <c:v>21.9</c:v>
                </c:pt>
                <c:pt idx="8544">
                  <c:v>21.91</c:v>
                </c:pt>
                <c:pt idx="8545">
                  <c:v>21.91</c:v>
                </c:pt>
                <c:pt idx="8546">
                  <c:v>21.9</c:v>
                </c:pt>
                <c:pt idx="8547">
                  <c:v>21.9</c:v>
                </c:pt>
                <c:pt idx="8548">
                  <c:v>21.9</c:v>
                </c:pt>
                <c:pt idx="8549">
                  <c:v>21.9</c:v>
                </c:pt>
                <c:pt idx="8550">
                  <c:v>21.89</c:v>
                </c:pt>
                <c:pt idx="8551">
                  <c:v>21.89</c:v>
                </c:pt>
                <c:pt idx="8552">
                  <c:v>21.88</c:v>
                </c:pt>
                <c:pt idx="8553">
                  <c:v>21.88</c:v>
                </c:pt>
                <c:pt idx="8554">
                  <c:v>21.88</c:v>
                </c:pt>
                <c:pt idx="8555">
                  <c:v>21.89</c:v>
                </c:pt>
                <c:pt idx="8556">
                  <c:v>21.88</c:v>
                </c:pt>
                <c:pt idx="8557">
                  <c:v>21.89</c:v>
                </c:pt>
                <c:pt idx="8558">
                  <c:v>21.89</c:v>
                </c:pt>
                <c:pt idx="8559">
                  <c:v>21.89</c:v>
                </c:pt>
                <c:pt idx="8560">
                  <c:v>21.89</c:v>
                </c:pt>
                <c:pt idx="8561">
                  <c:v>21.88</c:v>
                </c:pt>
                <c:pt idx="8562">
                  <c:v>21.87</c:v>
                </c:pt>
                <c:pt idx="8563">
                  <c:v>21.88</c:v>
                </c:pt>
                <c:pt idx="8564">
                  <c:v>21.89</c:v>
                </c:pt>
                <c:pt idx="8565">
                  <c:v>21.87</c:v>
                </c:pt>
                <c:pt idx="8566">
                  <c:v>21.89</c:v>
                </c:pt>
                <c:pt idx="8567">
                  <c:v>21.88</c:v>
                </c:pt>
                <c:pt idx="8568">
                  <c:v>21.89</c:v>
                </c:pt>
                <c:pt idx="8569">
                  <c:v>21.89</c:v>
                </c:pt>
                <c:pt idx="8570">
                  <c:v>21.9</c:v>
                </c:pt>
                <c:pt idx="8571">
                  <c:v>21.9</c:v>
                </c:pt>
                <c:pt idx="8572">
                  <c:v>21.9</c:v>
                </c:pt>
                <c:pt idx="8573">
                  <c:v>21.9</c:v>
                </c:pt>
                <c:pt idx="8574">
                  <c:v>21.89</c:v>
                </c:pt>
                <c:pt idx="8575">
                  <c:v>21.88</c:v>
                </c:pt>
                <c:pt idx="8576">
                  <c:v>21.87</c:v>
                </c:pt>
                <c:pt idx="8577">
                  <c:v>21.87</c:v>
                </c:pt>
                <c:pt idx="8578">
                  <c:v>21.86</c:v>
                </c:pt>
                <c:pt idx="8579">
                  <c:v>21.86</c:v>
                </c:pt>
                <c:pt idx="8580">
                  <c:v>21.86</c:v>
                </c:pt>
                <c:pt idx="8581">
                  <c:v>21.87</c:v>
                </c:pt>
                <c:pt idx="8582">
                  <c:v>21.87</c:v>
                </c:pt>
                <c:pt idx="8583">
                  <c:v>21.86</c:v>
                </c:pt>
                <c:pt idx="8584">
                  <c:v>21.87</c:v>
                </c:pt>
                <c:pt idx="8585">
                  <c:v>21.87</c:v>
                </c:pt>
                <c:pt idx="8586">
                  <c:v>21.87</c:v>
                </c:pt>
                <c:pt idx="8587">
                  <c:v>21.87</c:v>
                </c:pt>
                <c:pt idx="8588">
                  <c:v>21.87</c:v>
                </c:pt>
                <c:pt idx="8589">
                  <c:v>21.89</c:v>
                </c:pt>
                <c:pt idx="8590">
                  <c:v>21.95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00-4BB2-8063-2606CD4F3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5389904"/>
        <c:axId val="1685390864"/>
      </c:lineChart>
      <c:catAx>
        <c:axId val="1685389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85390864"/>
        <c:crosses val="autoZero"/>
        <c:auto val="1"/>
        <c:lblAlgn val="ctr"/>
        <c:lblOffset val="100"/>
        <c:noMultiLvlLbl val="0"/>
      </c:catAx>
      <c:valAx>
        <c:axId val="1685390864"/>
        <c:scaling>
          <c:orientation val="minMax"/>
          <c:max val="25.5"/>
          <c:min val="2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8538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Pressure =f (seconds)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Pressione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'METEO (2)'!$D$2:$D$8592</c:f>
              <c:numCache>
                <c:formatCode>General</c:formatCode>
                <c:ptCount val="8591"/>
                <c:pt idx="0">
                  <c:v>990.4</c:v>
                </c:pt>
                <c:pt idx="1">
                  <c:v>990.41</c:v>
                </c:pt>
                <c:pt idx="2">
                  <c:v>990.41</c:v>
                </c:pt>
                <c:pt idx="3">
                  <c:v>990.41</c:v>
                </c:pt>
                <c:pt idx="4">
                  <c:v>990.41</c:v>
                </c:pt>
                <c:pt idx="5">
                  <c:v>990.41</c:v>
                </c:pt>
                <c:pt idx="6">
                  <c:v>990.41</c:v>
                </c:pt>
                <c:pt idx="7">
                  <c:v>990.41</c:v>
                </c:pt>
                <c:pt idx="8">
                  <c:v>990.41</c:v>
                </c:pt>
                <c:pt idx="9">
                  <c:v>990.41</c:v>
                </c:pt>
                <c:pt idx="10">
                  <c:v>990.41</c:v>
                </c:pt>
                <c:pt idx="11">
                  <c:v>990.41</c:v>
                </c:pt>
                <c:pt idx="12">
                  <c:v>990.41</c:v>
                </c:pt>
                <c:pt idx="13">
                  <c:v>990.41</c:v>
                </c:pt>
                <c:pt idx="14">
                  <c:v>990.41</c:v>
                </c:pt>
                <c:pt idx="15">
                  <c:v>990.41</c:v>
                </c:pt>
                <c:pt idx="16">
                  <c:v>990.41</c:v>
                </c:pt>
                <c:pt idx="17">
                  <c:v>990.41</c:v>
                </c:pt>
                <c:pt idx="18">
                  <c:v>990.41</c:v>
                </c:pt>
                <c:pt idx="19">
                  <c:v>990.41</c:v>
                </c:pt>
                <c:pt idx="20">
                  <c:v>990.41</c:v>
                </c:pt>
                <c:pt idx="21">
                  <c:v>990.4</c:v>
                </c:pt>
                <c:pt idx="22">
                  <c:v>990.4</c:v>
                </c:pt>
                <c:pt idx="23">
                  <c:v>990.4</c:v>
                </c:pt>
                <c:pt idx="24">
                  <c:v>990.41</c:v>
                </c:pt>
                <c:pt idx="25">
                  <c:v>990.41</c:v>
                </c:pt>
                <c:pt idx="26">
                  <c:v>990.4</c:v>
                </c:pt>
                <c:pt idx="27">
                  <c:v>990.4</c:v>
                </c:pt>
                <c:pt idx="28">
                  <c:v>990.41</c:v>
                </c:pt>
                <c:pt idx="29">
                  <c:v>990.41</c:v>
                </c:pt>
                <c:pt idx="30">
                  <c:v>990.41</c:v>
                </c:pt>
                <c:pt idx="31">
                  <c:v>990.41</c:v>
                </c:pt>
                <c:pt idx="32">
                  <c:v>990.4</c:v>
                </c:pt>
                <c:pt idx="33">
                  <c:v>990.4</c:v>
                </c:pt>
                <c:pt idx="34">
                  <c:v>990.41</c:v>
                </c:pt>
                <c:pt idx="35">
                  <c:v>990.41</c:v>
                </c:pt>
                <c:pt idx="36">
                  <c:v>990.41</c:v>
                </c:pt>
                <c:pt idx="37">
                  <c:v>990.41</c:v>
                </c:pt>
                <c:pt idx="38">
                  <c:v>990.41</c:v>
                </c:pt>
                <c:pt idx="39">
                  <c:v>990.41</c:v>
                </c:pt>
                <c:pt idx="40">
                  <c:v>990.41</c:v>
                </c:pt>
                <c:pt idx="41">
                  <c:v>990.4</c:v>
                </c:pt>
                <c:pt idx="42">
                  <c:v>990.4</c:v>
                </c:pt>
                <c:pt idx="43">
                  <c:v>990.41</c:v>
                </c:pt>
                <c:pt idx="44">
                  <c:v>990.4</c:v>
                </c:pt>
                <c:pt idx="45">
                  <c:v>990.41</c:v>
                </c:pt>
                <c:pt idx="46">
                  <c:v>990.41</c:v>
                </c:pt>
                <c:pt idx="47">
                  <c:v>990.41</c:v>
                </c:pt>
                <c:pt idx="48">
                  <c:v>990.41</c:v>
                </c:pt>
                <c:pt idx="49">
                  <c:v>990.41</c:v>
                </c:pt>
                <c:pt idx="50">
                  <c:v>990.41</c:v>
                </c:pt>
                <c:pt idx="51">
                  <c:v>990.41</c:v>
                </c:pt>
                <c:pt idx="52">
                  <c:v>990.41</c:v>
                </c:pt>
                <c:pt idx="53">
                  <c:v>990.41</c:v>
                </c:pt>
                <c:pt idx="54">
                  <c:v>990.4</c:v>
                </c:pt>
                <c:pt idx="55">
                  <c:v>990.4</c:v>
                </c:pt>
                <c:pt idx="56">
                  <c:v>990.4</c:v>
                </c:pt>
                <c:pt idx="57">
                  <c:v>990.41</c:v>
                </c:pt>
                <c:pt idx="58">
                  <c:v>990.41</c:v>
                </c:pt>
                <c:pt idx="59">
                  <c:v>990.41</c:v>
                </c:pt>
                <c:pt idx="60">
                  <c:v>990.41</c:v>
                </c:pt>
                <c:pt idx="61">
                  <c:v>990.41</c:v>
                </c:pt>
                <c:pt idx="62">
                  <c:v>990.41</c:v>
                </c:pt>
                <c:pt idx="63">
                  <c:v>990.41</c:v>
                </c:pt>
                <c:pt idx="64">
                  <c:v>990.41</c:v>
                </c:pt>
                <c:pt idx="65">
                  <c:v>990.41</c:v>
                </c:pt>
                <c:pt idx="66">
                  <c:v>990.41</c:v>
                </c:pt>
                <c:pt idx="67">
                  <c:v>990.41</c:v>
                </c:pt>
                <c:pt idx="68">
                  <c:v>990.41</c:v>
                </c:pt>
                <c:pt idx="69">
                  <c:v>990.41</c:v>
                </c:pt>
                <c:pt idx="70">
                  <c:v>990.42</c:v>
                </c:pt>
                <c:pt idx="71">
                  <c:v>990.42</c:v>
                </c:pt>
                <c:pt idx="72">
                  <c:v>990.41</c:v>
                </c:pt>
                <c:pt idx="73">
                  <c:v>990.41</c:v>
                </c:pt>
                <c:pt idx="74">
                  <c:v>990.42</c:v>
                </c:pt>
                <c:pt idx="75">
                  <c:v>990.41</c:v>
                </c:pt>
                <c:pt idx="76">
                  <c:v>990.41</c:v>
                </c:pt>
                <c:pt idx="77">
                  <c:v>990.41</c:v>
                </c:pt>
                <c:pt idx="78">
                  <c:v>990.41</c:v>
                </c:pt>
                <c:pt idx="79">
                  <c:v>990.41</c:v>
                </c:pt>
                <c:pt idx="80">
                  <c:v>990.41</c:v>
                </c:pt>
                <c:pt idx="81">
                  <c:v>990.41</c:v>
                </c:pt>
                <c:pt idx="82">
                  <c:v>990.41</c:v>
                </c:pt>
                <c:pt idx="83">
                  <c:v>990.41</c:v>
                </c:pt>
                <c:pt idx="84">
                  <c:v>990.41</c:v>
                </c:pt>
                <c:pt idx="85">
                  <c:v>990.41</c:v>
                </c:pt>
                <c:pt idx="86">
                  <c:v>990.41</c:v>
                </c:pt>
                <c:pt idx="87">
                  <c:v>990.41</c:v>
                </c:pt>
                <c:pt idx="88">
                  <c:v>990.4</c:v>
                </c:pt>
                <c:pt idx="89">
                  <c:v>990.4</c:v>
                </c:pt>
                <c:pt idx="90">
                  <c:v>990.4</c:v>
                </c:pt>
                <c:pt idx="91">
                  <c:v>990.4</c:v>
                </c:pt>
                <c:pt idx="92">
                  <c:v>990.4</c:v>
                </c:pt>
                <c:pt idx="93">
                  <c:v>990.39</c:v>
                </c:pt>
                <c:pt idx="94">
                  <c:v>990.39</c:v>
                </c:pt>
                <c:pt idx="95">
                  <c:v>990.39</c:v>
                </c:pt>
                <c:pt idx="96">
                  <c:v>990.39</c:v>
                </c:pt>
                <c:pt idx="97">
                  <c:v>990.4</c:v>
                </c:pt>
                <c:pt idx="98">
                  <c:v>990.4</c:v>
                </c:pt>
                <c:pt idx="99">
                  <c:v>990.4</c:v>
                </c:pt>
                <c:pt idx="100">
                  <c:v>990.4</c:v>
                </c:pt>
                <c:pt idx="101">
                  <c:v>990.4</c:v>
                </c:pt>
                <c:pt idx="102">
                  <c:v>990.4</c:v>
                </c:pt>
                <c:pt idx="103">
                  <c:v>990.4</c:v>
                </c:pt>
                <c:pt idx="104">
                  <c:v>990.4</c:v>
                </c:pt>
                <c:pt idx="105">
                  <c:v>990.4</c:v>
                </c:pt>
                <c:pt idx="106">
                  <c:v>990.4</c:v>
                </c:pt>
                <c:pt idx="107">
                  <c:v>990.4</c:v>
                </c:pt>
                <c:pt idx="108">
                  <c:v>990.4</c:v>
                </c:pt>
                <c:pt idx="109">
                  <c:v>990.4</c:v>
                </c:pt>
                <c:pt idx="110">
                  <c:v>990.4</c:v>
                </c:pt>
                <c:pt idx="111">
                  <c:v>990.4</c:v>
                </c:pt>
                <c:pt idx="112">
                  <c:v>990.4</c:v>
                </c:pt>
                <c:pt idx="113">
                  <c:v>990.4</c:v>
                </c:pt>
                <c:pt idx="114">
                  <c:v>990.4</c:v>
                </c:pt>
                <c:pt idx="115">
                  <c:v>990.4</c:v>
                </c:pt>
                <c:pt idx="116">
                  <c:v>990.4</c:v>
                </c:pt>
                <c:pt idx="117">
                  <c:v>990.4</c:v>
                </c:pt>
                <c:pt idx="118">
                  <c:v>990.4</c:v>
                </c:pt>
                <c:pt idx="119">
                  <c:v>990.4</c:v>
                </c:pt>
                <c:pt idx="120">
                  <c:v>990.4</c:v>
                </c:pt>
                <c:pt idx="121">
                  <c:v>990.4</c:v>
                </c:pt>
                <c:pt idx="122">
                  <c:v>990.4</c:v>
                </c:pt>
                <c:pt idx="123">
                  <c:v>990.4</c:v>
                </c:pt>
                <c:pt idx="124">
                  <c:v>990.4</c:v>
                </c:pt>
                <c:pt idx="125">
                  <c:v>990.4</c:v>
                </c:pt>
                <c:pt idx="126">
                  <c:v>990.4</c:v>
                </c:pt>
                <c:pt idx="127">
                  <c:v>990.39</c:v>
                </c:pt>
                <c:pt idx="128">
                  <c:v>990.39</c:v>
                </c:pt>
                <c:pt idx="129">
                  <c:v>990.39</c:v>
                </c:pt>
                <c:pt idx="130">
                  <c:v>990.39</c:v>
                </c:pt>
                <c:pt idx="131">
                  <c:v>990.4</c:v>
                </c:pt>
                <c:pt idx="132">
                  <c:v>990.4</c:v>
                </c:pt>
                <c:pt idx="133">
                  <c:v>990.4</c:v>
                </c:pt>
                <c:pt idx="134">
                  <c:v>990.4</c:v>
                </c:pt>
                <c:pt idx="135">
                  <c:v>990.4</c:v>
                </c:pt>
                <c:pt idx="136">
                  <c:v>990.4</c:v>
                </c:pt>
                <c:pt idx="137">
                  <c:v>990.39</c:v>
                </c:pt>
                <c:pt idx="138">
                  <c:v>990.4</c:v>
                </c:pt>
                <c:pt idx="139">
                  <c:v>990.4</c:v>
                </c:pt>
                <c:pt idx="140">
                  <c:v>990.4</c:v>
                </c:pt>
                <c:pt idx="141">
                  <c:v>990.4</c:v>
                </c:pt>
                <c:pt idx="142">
                  <c:v>990.39</c:v>
                </c:pt>
                <c:pt idx="143">
                  <c:v>990.4</c:v>
                </c:pt>
                <c:pt idx="144">
                  <c:v>990.4</c:v>
                </c:pt>
                <c:pt idx="145">
                  <c:v>990.4</c:v>
                </c:pt>
                <c:pt idx="146">
                  <c:v>990.4</c:v>
                </c:pt>
                <c:pt idx="147">
                  <c:v>990.4</c:v>
                </c:pt>
                <c:pt idx="148">
                  <c:v>990.4</c:v>
                </c:pt>
                <c:pt idx="149">
                  <c:v>990.4</c:v>
                </c:pt>
                <c:pt idx="150">
                  <c:v>990.4</c:v>
                </c:pt>
                <c:pt idx="151">
                  <c:v>990.4</c:v>
                </c:pt>
                <c:pt idx="152">
                  <c:v>990.4</c:v>
                </c:pt>
                <c:pt idx="153">
                  <c:v>990.4</c:v>
                </c:pt>
                <c:pt idx="154">
                  <c:v>990.4</c:v>
                </c:pt>
                <c:pt idx="155">
                  <c:v>990.4</c:v>
                </c:pt>
                <c:pt idx="156">
                  <c:v>990.4</c:v>
                </c:pt>
                <c:pt idx="157">
                  <c:v>990.4</c:v>
                </c:pt>
                <c:pt idx="158">
                  <c:v>990.4</c:v>
                </c:pt>
                <c:pt idx="159">
                  <c:v>990.4</c:v>
                </c:pt>
                <c:pt idx="160">
                  <c:v>990.4</c:v>
                </c:pt>
                <c:pt idx="161">
                  <c:v>990.41</c:v>
                </c:pt>
                <c:pt idx="162">
                  <c:v>990.4</c:v>
                </c:pt>
                <c:pt idx="163">
                  <c:v>990.4</c:v>
                </c:pt>
                <c:pt idx="164">
                  <c:v>990.4</c:v>
                </c:pt>
                <c:pt idx="165">
                  <c:v>990.4</c:v>
                </c:pt>
                <c:pt idx="166">
                  <c:v>990.4</c:v>
                </c:pt>
                <c:pt idx="167">
                  <c:v>990.4</c:v>
                </c:pt>
                <c:pt idx="168">
                  <c:v>990.4</c:v>
                </c:pt>
                <c:pt idx="169">
                  <c:v>990.4</c:v>
                </c:pt>
                <c:pt idx="170">
                  <c:v>990.4</c:v>
                </c:pt>
                <c:pt idx="171">
                  <c:v>990.4</c:v>
                </c:pt>
                <c:pt idx="172">
                  <c:v>990.4</c:v>
                </c:pt>
                <c:pt idx="173">
                  <c:v>990.4</c:v>
                </c:pt>
                <c:pt idx="174">
                  <c:v>990.4</c:v>
                </c:pt>
                <c:pt idx="175">
                  <c:v>990.4</c:v>
                </c:pt>
                <c:pt idx="176">
                  <c:v>990.4</c:v>
                </c:pt>
                <c:pt idx="177">
                  <c:v>990.4</c:v>
                </c:pt>
                <c:pt idx="178">
                  <c:v>990.4</c:v>
                </c:pt>
                <c:pt idx="179">
                  <c:v>990.4</c:v>
                </c:pt>
                <c:pt idx="180">
                  <c:v>990.4</c:v>
                </c:pt>
                <c:pt idx="181">
                  <c:v>990.4</c:v>
                </c:pt>
                <c:pt idx="182">
                  <c:v>990.4</c:v>
                </c:pt>
                <c:pt idx="183">
                  <c:v>990.4</c:v>
                </c:pt>
                <c:pt idx="184">
                  <c:v>990.4</c:v>
                </c:pt>
                <c:pt idx="185">
                  <c:v>990.4</c:v>
                </c:pt>
                <c:pt idx="186">
                  <c:v>990.4</c:v>
                </c:pt>
                <c:pt idx="187">
                  <c:v>990.4</c:v>
                </c:pt>
                <c:pt idx="188">
                  <c:v>990.41</c:v>
                </c:pt>
                <c:pt idx="189">
                  <c:v>990.4</c:v>
                </c:pt>
                <c:pt idx="190">
                  <c:v>990.4</c:v>
                </c:pt>
                <c:pt idx="191">
                  <c:v>990.4</c:v>
                </c:pt>
                <c:pt idx="192">
                  <c:v>990.4</c:v>
                </c:pt>
                <c:pt idx="193">
                  <c:v>990.4</c:v>
                </c:pt>
                <c:pt idx="194">
                  <c:v>990.4</c:v>
                </c:pt>
                <c:pt idx="195">
                  <c:v>990.4</c:v>
                </c:pt>
                <c:pt idx="196">
                  <c:v>990.4</c:v>
                </c:pt>
                <c:pt idx="197">
                  <c:v>990.4</c:v>
                </c:pt>
                <c:pt idx="198">
                  <c:v>990.4</c:v>
                </c:pt>
                <c:pt idx="199">
                  <c:v>990.39</c:v>
                </c:pt>
                <c:pt idx="200">
                  <c:v>990.39</c:v>
                </c:pt>
                <c:pt idx="201">
                  <c:v>990.4</c:v>
                </c:pt>
                <c:pt idx="202">
                  <c:v>990.4</c:v>
                </c:pt>
                <c:pt idx="203">
                  <c:v>990.4</c:v>
                </c:pt>
                <c:pt idx="204">
                  <c:v>990.4</c:v>
                </c:pt>
                <c:pt idx="205">
                  <c:v>990.39</c:v>
                </c:pt>
                <c:pt idx="206">
                  <c:v>990.4</c:v>
                </c:pt>
                <c:pt idx="207">
                  <c:v>990.4</c:v>
                </c:pt>
                <c:pt idx="208">
                  <c:v>990.4</c:v>
                </c:pt>
                <c:pt idx="209">
                  <c:v>990.4</c:v>
                </c:pt>
                <c:pt idx="210">
                  <c:v>990.4</c:v>
                </c:pt>
                <c:pt idx="211">
                  <c:v>990.4</c:v>
                </c:pt>
                <c:pt idx="212">
                  <c:v>990.4</c:v>
                </c:pt>
                <c:pt idx="213">
                  <c:v>990.4</c:v>
                </c:pt>
                <c:pt idx="214">
                  <c:v>990.4</c:v>
                </c:pt>
                <c:pt idx="215">
                  <c:v>990.4</c:v>
                </c:pt>
                <c:pt idx="216">
                  <c:v>990.4</c:v>
                </c:pt>
                <c:pt idx="217">
                  <c:v>990.4</c:v>
                </c:pt>
                <c:pt idx="218">
                  <c:v>990.4</c:v>
                </c:pt>
                <c:pt idx="219">
                  <c:v>990.4</c:v>
                </c:pt>
                <c:pt idx="220">
                  <c:v>990.4</c:v>
                </c:pt>
                <c:pt idx="221">
                  <c:v>990.4</c:v>
                </c:pt>
                <c:pt idx="222">
                  <c:v>990.4</c:v>
                </c:pt>
                <c:pt idx="223">
                  <c:v>990.4</c:v>
                </c:pt>
                <c:pt idx="224">
                  <c:v>990.4</c:v>
                </c:pt>
                <c:pt idx="225">
                  <c:v>990.4</c:v>
                </c:pt>
                <c:pt idx="226">
                  <c:v>990.4</c:v>
                </c:pt>
                <c:pt idx="227">
                  <c:v>990.39</c:v>
                </c:pt>
                <c:pt idx="228">
                  <c:v>990.39</c:v>
                </c:pt>
                <c:pt idx="229">
                  <c:v>990.4</c:v>
                </c:pt>
                <c:pt idx="230">
                  <c:v>990.4</c:v>
                </c:pt>
                <c:pt idx="231">
                  <c:v>990.4</c:v>
                </c:pt>
                <c:pt idx="232">
                  <c:v>990.4</c:v>
                </c:pt>
                <c:pt idx="233">
                  <c:v>990.4</c:v>
                </c:pt>
                <c:pt idx="234">
                  <c:v>990.4</c:v>
                </c:pt>
                <c:pt idx="235">
                  <c:v>990.4</c:v>
                </c:pt>
                <c:pt idx="236">
                  <c:v>990.4</c:v>
                </c:pt>
                <c:pt idx="237">
                  <c:v>990.4</c:v>
                </c:pt>
                <c:pt idx="238">
                  <c:v>990.41</c:v>
                </c:pt>
                <c:pt idx="239">
                  <c:v>990.41</c:v>
                </c:pt>
                <c:pt idx="240">
                  <c:v>990.41</c:v>
                </c:pt>
                <c:pt idx="241">
                  <c:v>990.41</c:v>
                </c:pt>
                <c:pt idx="242">
                  <c:v>990.41</c:v>
                </c:pt>
                <c:pt idx="243">
                  <c:v>990.41</c:v>
                </c:pt>
                <c:pt idx="244">
                  <c:v>990.41</c:v>
                </c:pt>
                <c:pt idx="245">
                  <c:v>990.41</c:v>
                </c:pt>
                <c:pt idx="246">
                  <c:v>990.41</c:v>
                </c:pt>
                <c:pt idx="247">
                  <c:v>990.41</c:v>
                </c:pt>
                <c:pt idx="248">
                  <c:v>990.41</c:v>
                </c:pt>
                <c:pt idx="249">
                  <c:v>990.41</c:v>
                </c:pt>
                <c:pt idx="250">
                  <c:v>990.41</c:v>
                </c:pt>
                <c:pt idx="251">
                  <c:v>990.41</c:v>
                </c:pt>
                <c:pt idx="252">
                  <c:v>990.41</c:v>
                </c:pt>
                <c:pt idx="253">
                  <c:v>990.41</c:v>
                </c:pt>
                <c:pt idx="254">
                  <c:v>990.41</c:v>
                </c:pt>
                <c:pt idx="255">
                  <c:v>990.41</c:v>
                </c:pt>
                <c:pt idx="256">
                  <c:v>990.41</c:v>
                </c:pt>
                <c:pt idx="257">
                  <c:v>990.41</c:v>
                </c:pt>
                <c:pt idx="258">
                  <c:v>990.41</c:v>
                </c:pt>
                <c:pt idx="259">
                  <c:v>990.41</c:v>
                </c:pt>
                <c:pt idx="260">
                  <c:v>990.41</c:v>
                </c:pt>
                <c:pt idx="261">
                  <c:v>990.41</c:v>
                </c:pt>
                <c:pt idx="262">
                  <c:v>990.41</c:v>
                </c:pt>
                <c:pt idx="263">
                  <c:v>990.41</c:v>
                </c:pt>
                <c:pt idx="264">
                  <c:v>990.41</c:v>
                </c:pt>
                <c:pt idx="265">
                  <c:v>990.41</c:v>
                </c:pt>
                <c:pt idx="266">
                  <c:v>990.42</c:v>
                </c:pt>
                <c:pt idx="267">
                  <c:v>990.42</c:v>
                </c:pt>
                <c:pt idx="268">
                  <c:v>990.42</c:v>
                </c:pt>
                <c:pt idx="269">
                  <c:v>990.42</c:v>
                </c:pt>
                <c:pt idx="270">
                  <c:v>990.42</c:v>
                </c:pt>
                <c:pt idx="271">
                  <c:v>990.42</c:v>
                </c:pt>
                <c:pt idx="272">
                  <c:v>990.42</c:v>
                </c:pt>
                <c:pt idx="273">
                  <c:v>990.42</c:v>
                </c:pt>
                <c:pt idx="274">
                  <c:v>990.42</c:v>
                </c:pt>
                <c:pt idx="275">
                  <c:v>990.41</c:v>
                </c:pt>
                <c:pt idx="276">
                  <c:v>990.41</c:v>
                </c:pt>
                <c:pt idx="277">
                  <c:v>990.41</c:v>
                </c:pt>
                <c:pt idx="278">
                  <c:v>990.41</c:v>
                </c:pt>
                <c:pt idx="279">
                  <c:v>990.41</c:v>
                </c:pt>
                <c:pt idx="280">
                  <c:v>990.41</c:v>
                </c:pt>
                <c:pt idx="281">
                  <c:v>990.4</c:v>
                </c:pt>
                <c:pt idx="282">
                  <c:v>990.4</c:v>
                </c:pt>
                <c:pt idx="283">
                  <c:v>990.4</c:v>
                </c:pt>
                <c:pt idx="284">
                  <c:v>990.4</c:v>
                </c:pt>
                <c:pt idx="285">
                  <c:v>990.4</c:v>
                </c:pt>
                <c:pt idx="286">
                  <c:v>990.41</c:v>
                </c:pt>
                <c:pt idx="287">
                  <c:v>990.41</c:v>
                </c:pt>
                <c:pt idx="288">
                  <c:v>990.41</c:v>
                </c:pt>
                <c:pt idx="289">
                  <c:v>990.41</c:v>
                </c:pt>
                <c:pt idx="290">
                  <c:v>990.41</c:v>
                </c:pt>
                <c:pt idx="291">
                  <c:v>990.4</c:v>
                </c:pt>
                <c:pt idx="292">
                  <c:v>990.4</c:v>
                </c:pt>
                <c:pt idx="293">
                  <c:v>990.4</c:v>
                </c:pt>
                <c:pt idx="294">
                  <c:v>990.41</c:v>
                </c:pt>
                <c:pt idx="295">
                  <c:v>990.41</c:v>
                </c:pt>
                <c:pt idx="296">
                  <c:v>990.41</c:v>
                </c:pt>
                <c:pt idx="297">
                  <c:v>990.4</c:v>
                </c:pt>
                <c:pt idx="298">
                  <c:v>990.4</c:v>
                </c:pt>
                <c:pt idx="299">
                  <c:v>990.4</c:v>
                </c:pt>
                <c:pt idx="300">
                  <c:v>990.39</c:v>
                </c:pt>
                <c:pt idx="301">
                  <c:v>990.4</c:v>
                </c:pt>
                <c:pt idx="302">
                  <c:v>990.4</c:v>
                </c:pt>
                <c:pt idx="303">
                  <c:v>990.4</c:v>
                </c:pt>
                <c:pt idx="304">
                  <c:v>990.4</c:v>
                </c:pt>
                <c:pt idx="305">
                  <c:v>990.4</c:v>
                </c:pt>
                <c:pt idx="306">
                  <c:v>990.4</c:v>
                </c:pt>
                <c:pt idx="307">
                  <c:v>990.4</c:v>
                </c:pt>
                <c:pt idx="308">
                  <c:v>990.4</c:v>
                </c:pt>
                <c:pt idx="309">
                  <c:v>990.4</c:v>
                </c:pt>
                <c:pt idx="310">
                  <c:v>990.4</c:v>
                </c:pt>
                <c:pt idx="311">
                  <c:v>990.4</c:v>
                </c:pt>
                <c:pt idx="312">
                  <c:v>990.41</c:v>
                </c:pt>
                <c:pt idx="313">
                  <c:v>990.4</c:v>
                </c:pt>
                <c:pt idx="314">
                  <c:v>990.4</c:v>
                </c:pt>
                <c:pt idx="315">
                  <c:v>990.41</c:v>
                </c:pt>
                <c:pt idx="316">
                  <c:v>990.41</c:v>
                </c:pt>
                <c:pt idx="317">
                  <c:v>990.41</c:v>
                </c:pt>
                <c:pt idx="318">
                  <c:v>990.41</c:v>
                </c:pt>
                <c:pt idx="319">
                  <c:v>990.41</c:v>
                </c:pt>
                <c:pt idx="320">
                  <c:v>990.41</c:v>
                </c:pt>
                <c:pt idx="321">
                  <c:v>990.41</c:v>
                </c:pt>
                <c:pt idx="322">
                  <c:v>990.41</c:v>
                </c:pt>
                <c:pt idx="323">
                  <c:v>990.41</c:v>
                </c:pt>
                <c:pt idx="324">
                  <c:v>990.41</c:v>
                </c:pt>
                <c:pt idx="325">
                  <c:v>990.41</c:v>
                </c:pt>
                <c:pt idx="326">
                  <c:v>990.41</c:v>
                </c:pt>
                <c:pt idx="327">
                  <c:v>990.41</c:v>
                </c:pt>
                <c:pt idx="328">
                  <c:v>990.41</c:v>
                </c:pt>
                <c:pt idx="329">
                  <c:v>990.41</c:v>
                </c:pt>
                <c:pt idx="330">
                  <c:v>990.41</c:v>
                </c:pt>
                <c:pt idx="331">
                  <c:v>990.41</c:v>
                </c:pt>
                <c:pt idx="332">
                  <c:v>990.42</c:v>
                </c:pt>
                <c:pt idx="333">
                  <c:v>990.42</c:v>
                </c:pt>
                <c:pt idx="334">
                  <c:v>990.42</c:v>
                </c:pt>
                <c:pt idx="335">
                  <c:v>990.42</c:v>
                </c:pt>
                <c:pt idx="336">
                  <c:v>990.42</c:v>
                </c:pt>
                <c:pt idx="337">
                  <c:v>990.42</c:v>
                </c:pt>
                <c:pt idx="338">
                  <c:v>990.42</c:v>
                </c:pt>
                <c:pt idx="339">
                  <c:v>990.42</c:v>
                </c:pt>
                <c:pt idx="340">
                  <c:v>990.42</c:v>
                </c:pt>
                <c:pt idx="341">
                  <c:v>990.42</c:v>
                </c:pt>
                <c:pt idx="342">
                  <c:v>990.42</c:v>
                </c:pt>
                <c:pt idx="343">
                  <c:v>990.41</c:v>
                </c:pt>
                <c:pt idx="344">
                  <c:v>990.41</c:v>
                </c:pt>
                <c:pt idx="345">
                  <c:v>990.4</c:v>
                </c:pt>
                <c:pt idx="346">
                  <c:v>990.41</c:v>
                </c:pt>
                <c:pt idx="347">
                  <c:v>990.41</c:v>
                </c:pt>
                <c:pt idx="348">
                  <c:v>990.4</c:v>
                </c:pt>
                <c:pt idx="349">
                  <c:v>990.4</c:v>
                </c:pt>
                <c:pt idx="350">
                  <c:v>990.41</c:v>
                </c:pt>
                <c:pt idx="351">
                  <c:v>990.41</c:v>
                </c:pt>
                <c:pt idx="352">
                  <c:v>990.4</c:v>
                </c:pt>
                <c:pt idx="353">
                  <c:v>990.4</c:v>
                </c:pt>
                <c:pt idx="354">
                  <c:v>990.4</c:v>
                </c:pt>
                <c:pt idx="355">
                  <c:v>990.4</c:v>
                </c:pt>
                <c:pt idx="356">
                  <c:v>990.4</c:v>
                </c:pt>
                <c:pt idx="357">
                  <c:v>990.4</c:v>
                </c:pt>
                <c:pt idx="358">
                  <c:v>990.4</c:v>
                </c:pt>
                <c:pt idx="359">
                  <c:v>990.4</c:v>
                </c:pt>
                <c:pt idx="360">
                  <c:v>990.41</c:v>
                </c:pt>
                <c:pt idx="361">
                  <c:v>990.4</c:v>
                </c:pt>
                <c:pt idx="362">
                  <c:v>990.4</c:v>
                </c:pt>
                <c:pt idx="363">
                  <c:v>990.4</c:v>
                </c:pt>
                <c:pt idx="364">
                  <c:v>990.4</c:v>
                </c:pt>
                <c:pt idx="365">
                  <c:v>990.4</c:v>
                </c:pt>
                <c:pt idx="366">
                  <c:v>990.4</c:v>
                </c:pt>
                <c:pt idx="367">
                  <c:v>990.4</c:v>
                </c:pt>
                <c:pt idx="368">
                  <c:v>990.4</c:v>
                </c:pt>
                <c:pt idx="369">
                  <c:v>990.4</c:v>
                </c:pt>
                <c:pt idx="370">
                  <c:v>990.4</c:v>
                </c:pt>
                <c:pt idx="371">
                  <c:v>990.4</c:v>
                </c:pt>
                <c:pt idx="372">
                  <c:v>990.4</c:v>
                </c:pt>
                <c:pt idx="373">
                  <c:v>990.4</c:v>
                </c:pt>
                <c:pt idx="374">
                  <c:v>990.4</c:v>
                </c:pt>
                <c:pt idx="375">
                  <c:v>990.4</c:v>
                </c:pt>
                <c:pt idx="376">
                  <c:v>990.4</c:v>
                </c:pt>
                <c:pt idx="377">
                  <c:v>990.4</c:v>
                </c:pt>
                <c:pt idx="378">
                  <c:v>990.4</c:v>
                </c:pt>
                <c:pt idx="379">
                  <c:v>990.4</c:v>
                </c:pt>
                <c:pt idx="380">
                  <c:v>990.4</c:v>
                </c:pt>
                <c:pt idx="381">
                  <c:v>990.4</c:v>
                </c:pt>
                <c:pt idx="382">
                  <c:v>990.4</c:v>
                </c:pt>
                <c:pt idx="383">
                  <c:v>990.4</c:v>
                </c:pt>
                <c:pt idx="384">
                  <c:v>990.41</c:v>
                </c:pt>
                <c:pt idx="385">
                  <c:v>990.41</c:v>
                </c:pt>
                <c:pt idx="386">
                  <c:v>990.41</c:v>
                </c:pt>
                <c:pt idx="387">
                  <c:v>990.41</c:v>
                </c:pt>
                <c:pt idx="388">
                  <c:v>990.41</c:v>
                </c:pt>
                <c:pt idx="389">
                  <c:v>990.41</c:v>
                </c:pt>
                <c:pt idx="390">
                  <c:v>990.41</c:v>
                </c:pt>
                <c:pt idx="391">
                  <c:v>990.41</c:v>
                </c:pt>
                <c:pt idx="392">
                  <c:v>990.41</c:v>
                </c:pt>
                <c:pt idx="393">
                  <c:v>990.41</c:v>
                </c:pt>
                <c:pt idx="394">
                  <c:v>990.41</c:v>
                </c:pt>
                <c:pt idx="395">
                  <c:v>990.41</c:v>
                </c:pt>
                <c:pt idx="396">
                  <c:v>990.41</c:v>
                </c:pt>
                <c:pt idx="397">
                  <c:v>990.41</c:v>
                </c:pt>
                <c:pt idx="398">
                  <c:v>990.41</c:v>
                </c:pt>
                <c:pt idx="399">
                  <c:v>990.41</c:v>
                </c:pt>
                <c:pt idx="400">
                  <c:v>990.41</c:v>
                </c:pt>
                <c:pt idx="401">
                  <c:v>990.41</c:v>
                </c:pt>
                <c:pt idx="402">
                  <c:v>990.4</c:v>
                </c:pt>
                <c:pt idx="403">
                  <c:v>990.4</c:v>
                </c:pt>
                <c:pt idx="404">
                  <c:v>990.4</c:v>
                </c:pt>
                <c:pt idx="405">
                  <c:v>990.4</c:v>
                </c:pt>
                <c:pt idx="406">
                  <c:v>990.4</c:v>
                </c:pt>
                <c:pt idx="407">
                  <c:v>990.39</c:v>
                </c:pt>
                <c:pt idx="408">
                  <c:v>990.4</c:v>
                </c:pt>
                <c:pt idx="409">
                  <c:v>990.4</c:v>
                </c:pt>
                <c:pt idx="410">
                  <c:v>990.4</c:v>
                </c:pt>
                <c:pt idx="411">
                  <c:v>990.4</c:v>
                </c:pt>
                <c:pt idx="412">
                  <c:v>990.39</c:v>
                </c:pt>
                <c:pt idx="413">
                  <c:v>990.39</c:v>
                </c:pt>
                <c:pt idx="414">
                  <c:v>990.39</c:v>
                </c:pt>
                <c:pt idx="415">
                  <c:v>990.39</c:v>
                </c:pt>
                <c:pt idx="416">
                  <c:v>990.4</c:v>
                </c:pt>
                <c:pt idx="417">
                  <c:v>990.39</c:v>
                </c:pt>
                <c:pt idx="418">
                  <c:v>990.39</c:v>
                </c:pt>
                <c:pt idx="419">
                  <c:v>990.39</c:v>
                </c:pt>
                <c:pt idx="420">
                  <c:v>990.39</c:v>
                </c:pt>
                <c:pt idx="421">
                  <c:v>990.39</c:v>
                </c:pt>
                <c:pt idx="422">
                  <c:v>990.39</c:v>
                </c:pt>
                <c:pt idx="423">
                  <c:v>990.4</c:v>
                </c:pt>
                <c:pt idx="424">
                  <c:v>990.4</c:v>
                </c:pt>
                <c:pt idx="425">
                  <c:v>990.4</c:v>
                </c:pt>
                <c:pt idx="426">
                  <c:v>990.39</c:v>
                </c:pt>
                <c:pt idx="427">
                  <c:v>990.39</c:v>
                </c:pt>
                <c:pt idx="428">
                  <c:v>990.39</c:v>
                </c:pt>
                <c:pt idx="429">
                  <c:v>990.39</c:v>
                </c:pt>
                <c:pt idx="430">
                  <c:v>990.39</c:v>
                </c:pt>
                <c:pt idx="431">
                  <c:v>990.39</c:v>
                </c:pt>
                <c:pt idx="432">
                  <c:v>990.39</c:v>
                </c:pt>
                <c:pt idx="433">
                  <c:v>990.4</c:v>
                </c:pt>
                <c:pt idx="434">
                  <c:v>990.39</c:v>
                </c:pt>
                <c:pt idx="435">
                  <c:v>990.39</c:v>
                </c:pt>
                <c:pt idx="436">
                  <c:v>990.39</c:v>
                </c:pt>
                <c:pt idx="437">
                  <c:v>990.39</c:v>
                </c:pt>
                <c:pt idx="438">
                  <c:v>990.39</c:v>
                </c:pt>
                <c:pt idx="439">
                  <c:v>990.39</c:v>
                </c:pt>
                <c:pt idx="440">
                  <c:v>990.39</c:v>
                </c:pt>
                <c:pt idx="441">
                  <c:v>990.39</c:v>
                </c:pt>
                <c:pt idx="442">
                  <c:v>990.39</c:v>
                </c:pt>
                <c:pt idx="443">
                  <c:v>990.39</c:v>
                </c:pt>
                <c:pt idx="444">
                  <c:v>990.39</c:v>
                </c:pt>
                <c:pt idx="445">
                  <c:v>990.39</c:v>
                </c:pt>
                <c:pt idx="446">
                  <c:v>990.39</c:v>
                </c:pt>
                <c:pt idx="447">
                  <c:v>990.39</c:v>
                </c:pt>
                <c:pt idx="448">
                  <c:v>990.39</c:v>
                </c:pt>
                <c:pt idx="449">
                  <c:v>990.39</c:v>
                </c:pt>
                <c:pt idx="450">
                  <c:v>990.39</c:v>
                </c:pt>
                <c:pt idx="451">
                  <c:v>990.39</c:v>
                </c:pt>
                <c:pt idx="452">
                  <c:v>990.39</c:v>
                </c:pt>
                <c:pt idx="453">
                  <c:v>990.39</c:v>
                </c:pt>
                <c:pt idx="454">
                  <c:v>990.39</c:v>
                </c:pt>
                <c:pt idx="455">
                  <c:v>990.39</c:v>
                </c:pt>
                <c:pt idx="456">
                  <c:v>990.4</c:v>
                </c:pt>
                <c:pt idx="457">
                  <c:v>990.4</c:v>
                </c:pt>
                <c:pt idx="458">
                  <c:v>990.4</c:v>
                </c:pt>
                <c:pt idx="459">
                  <c:v>990.4</c:v>
                </c:pt>
                <c:pt idx="460">
                  <c:v>990.4</c:v>
                </c:pt>
                <c:pt idx="461">
                  <c:v>990.4</c:v>
                </c:pt>
                <c:pt idx="462">
                  <c:v>990.4</c:v>
                </c:pt>
                <c:pt idx="463">
                  <c:v>990.4</c:v>
                </c:pt>
                <c:pt idx="464">
                  <c:v>990.4</c:v>
                </c:pt>
                <c:pt idx="465">
                  <c:v>990.4</c:v>
                </c:pt>
                <c:pt idx="466">
                  <c:v>990.39</c:v>
                </c:pt>
                <c:pt idx="467">
                  <c:v>990.4</c:v>
                </c:pt>
                <c:pt idx="468">
                  <c:v>990.4</c:v>
                </c:pt>
                <c:pt idx="469">
                  <c:v>990.4</c:v>
                </c:pt>
                <c:pt idx="470">
                  <c:v>990.39</c:v>
                </c:pt>
                <c:pt idx="471">
                  <c:v>990.39</c:v>
                </c:pt>
                <c:pt idx="472">
                  <c:v>990.39</c:v>
                </c:pt>
                <c:pt idx="473">
                  <c:v>990.4</c:v>
                </c:pt>
                <c:pt idx="474">
                  <c:v>990.39</c:v>
                </c:pt>
                <c:pt idx="475">
                  <c:v>990.39</c:v>
                </c:pt>
                <c:pt idx="476">
                  <c:v>990.39</c:v>
                </c:pt>
                <c:pt idx="477">
                  <c:v>990.39</c:v>
                </c:pt>
                <c:pt idx="478">
                  <c:v>990.39</c:v>
                </c:pt>
                <c:pt idx="479">
                  <c:v>990.39</c:v>
                </c:pt>
                <c:pt idx="480">
                  <c:v>990.39</c:v>
                </c:pt>
                <c:pt idx="481">
                  <c:v>990.39</c:v>
                </c:pt>
                <c:pt idx="482">
                  <c:v>990.39</c:v>
                </c:pt>
                <c:pt idx="483">
                  <c:v>990.39</c:v>
                </c:pt>
                <c:pt idx="484">
                  <c:v>990.38</c:v>
                </c:pt>
                <c:pt idx="485">
                  <c:v>990.38</c:v>
                </c:pt>
                <c:pt idx="486">
                  <c:v>990.38</c:v>
                </c:pt>
                <c:pt idx="487">
                  <c:v>990.38</c:v>
                </c:pt>
                <c:pt idx="488">
                  <c:v>990.38</c:v>
                </c:pt>
                <c:pt idx="489">
                  <c:v>990.38</c:v>
                </c:pt>
                <c:pt idx="490">
                  <c:v>990.38</c:v>
                </c:pt>
                <c:pt idx="491">
                  <c:v>990.38</c:v>
                </c:pt>
                <c:pt idx="492">
                  <c:v>990.38</c:v>
                </c:pt>
                <c:pt idx="493">
                  <c:v>990.38</c:v>
                </c:pt>
                <c:pt idx="494">
                  <c:v>990.38</c:v>
                </c:pt>
                <c:pt idx="495">
                  <c:v>990.38</c:v>
                </c:pt>
                <c:pt idx="496">
                  <c:v>990.38</c:v>
                </c:pt>
                <c:pt idx="497">
                  <c:v>990.38</c:v>
                </c:pt>
                <c:pt idx="498">
                  <c:v>990.38</c:v>
                </c:pt>
                <c:pt idx="499">
                  <c:v>990.38</c:v>
                </c:pt>
                <c:pt idx="500">
                  <c:v>990.39</c:v>
                </c:pt>
                <c:pt idx="501">
                  <c:v>990.39</c:v>
                </c:pt>
                <c:pt idx="502">
                  <c:v>990.39</c:v>
                </c:pt>
                <c:pt idx="503">
                  <c:v>990.39</c:v>
                </c:pt>
                <c:pt idx="504">
                  <c:v>990.38</c:v>
                </c:pt>
                <c:pt idx="505">
                  <c:v>990.38</c:v>
                </c:pt>
                <c:pt idx="506">
                  <c:v>990.38</c:v>
                </c:pt>
                <c:pt idx="507">
                  <c:v>990.38</c:v>
                </c:pt>
                <c:pt idx="508">
                  <c:v>990.37</c:v>
                </c:pt>
                <c:pt idx="509">
                  <c:v>990.37</c:v>
                </c:pt>
                <c:pt idx="510">
                  <c:v>990.37</c:v>
                </c:pt>
                <c:pt idx="511">
                  <c:v>990.38</c:v>
                </c:pt>
                <c:pt idx="512">
                  <c:v>990.37</c:v>
                </c:pt>
                <c:pt idx="513">
                  <c:v>990.37</c:v>
                </c:pt>
                <c:pt idx="514">
                  <c:v>990.37</c:v>
                </c:pt>
                <c:pt idx="515">
                  <c:v>990.37</c:v>
                </c:pt>
                <c:pt idx="516">
                  <c:v>990.37</c:v>
                </c:pt>
                <c:pt idx="517">
                  <c:v>990.38</c:v>
                </c:pt>
                <c:pt idx="518">
                  <c:v>990.38</c:v>
                </c:pt>
                <c:pt idx="519">
                  <c:v>990.38</c:v>
                </c:pt>
                <c:pt idx="520">
                  <c:v>990.38</c:v>
                </c:pt>
                <c:pt idx="521">
                  <c:v>990.38</c:v>
                </c:pt>
                <c:pt idx="522">
                  <c:v>990.38</c:v>
                </c:pt>
                <c:pt idx="523">
                  <c:v>990.38</c:v>
                </c:pt>
                <c:pt idx="524">
                  <c:v>990.38</c:v>
                </c:pt>
                <c:pt idx="525">
                  <c:v>990.38</c:v>
                </c:pt>
                <c:pt idx="526">
                  <c:v>990.38</c:v>
                </c:pt>
                <c:pt idx="527">
                  <c:v>990.38</c:v>
                </c:pt>
                <c:pt idx="528">
                  <c:v>990.38</c:v>
                </c:pt>
                <c:pt idx="529">
                  <c:v>990.38</c:v>
                </c:pt>
                <c:pt idx="530">
                  <c:v>990.38</c:v>
                </c:pt>
                <c:pt idx="531">
                  <c:v>990.38</c:v>
                </c:pt>
                <c:pt idx="532">
                  <c:v>990.38</c:v>
                </c:pt>
                <c:pt idx="533">
                  <c:v>990.38</c:v>
                </c:pt>
                <c:pt idx="534">
                  <c:v>990.39</c:v>
                </c:pt>
                <c:pt idx="535">
                  <c:v>990.39</c:v>
                </c:pt>
                <c:pt idx="536">
                  <c:v>990.4</c:v>
                </c:pt>
                <c:pt idx="537">
                  <c:v>990.39</c:v>
                </c:pt>
                <c:pt idx="538">
                  <c:v>990.4</c:v>
                </c:pt>
                <c:pt idx="539">
                  <c:v>990.4</c:v>
                </c:pt>
                <c:pt idx="540">
                  <c:v>990.41</c:v>
                </c:pt>
                <c:pt idx="541">
                  <c:v>990.4</c:v>
                </c:pt>
                <c:pt idx="542">
                  <c:v>990.4</c:v>
                </c:pt>
                <c:pt idx="543">
                  <c:v>990.41</c:v>
                </c:pt>
                <c:pt idx="544">
                  <c:v>990.41</c:v>
                </c:pt>
                <c:pt idx="545">
                  <c:v>990.41</c:v>
                </c:pt>
                <c:pt idx="546">
                  <c:v>990.41</c:v>
                </c:pt>
                <c:pt idx="547">
                  <c:v>990.42</c:v>
                </c:pt>
                <c:pt idx="548">
                  <c:v>990.42</c:v>
                </c:pt>
                <c:pt idx="549">
                  <c:v>990.42</c:v>
                </c:pt>
                <c:pt idx="550">
                  <c:v>990.42</c:v>
                </c:pt>
                <c:pt idx="551">
                  <c:v>990.42</c:v>
                </c:pt>
                <c:pt idx="552">
                  <c:v>990.42</c:v>
                </c:pt>
                <c:pt idx="553">
                  <c:v>990.41</c:v>
                </c:pt>
                <c:pt idx="554">
                  <c:v>990.41</c:v>
                </c:pt>
                <c:pt idx="555">
                  <c:v>990.41</c:v>
                </c:pt>
                <c:pt idx="556">
                  <c:v>990.41</c:v>
                </c:pt>
                <c:pt idx="557">
                  <c:v>990.41</c:v>
                </c:pt>
                <c:pt idx="558">
                  <c:v>990.41</c:v>
                </c:pt>
                <c:pt idx="559">
                  <c:v>990.41</c:v>
                </c:pt>
                <c:pt idx="560">
                  <c:v>990.41</c:v>
                </c:pt>
                <c:pt idx="561">
                  <c:v>990.41</c:v>
                </c:pt>
                <c:pt idx="562">
                  <c:v>990.41</c:v>
                </c:pt>
                <c:pt idx="563">
                  <c:v>990.41</c:v>
                </c:pt>
                <c:pt idx="564">
                  <c:v>990.41</c:v>
                </c:pt>
                <c:pt idx="565">
                  <c:v>990.41</c:v>
                </c:pt>
                <c:pt idx="566">
                  <c:v>990.41</c:v>
                </c:pt>
                <c:pt idx="567">
                  <c:v>990.41</c:v>
                </c:pt>
                <c:pt idx="568">
                  <c:v>990.41</c:v>
                </c:pt>
                <c:pt idx="569">
                  <c:v>990.41</c:v>
                </c:pt>
                <c:pt idx="570">
                  <c:v>990.41</c:v>
                </c:pt>
                <c:pt idx="571">
                  <c:v>990.41</c:v>
                </c:pt>
                <c:pt idx="572">
                  <c:v>990.41</c:v>
                </c:pt>
                <c:pt idx="573">
                  <c:v>990.41</c:v>
                </c:pt>
                <c:pt idx="574">
                  <c:v>990.41</c:v>
                </c:pt>
                <c:pt idx="575">
                  <c:v>990.41</c:v>
                </c:pt>
                <c:pt idx="576">
                  <c:v>990.4</c:v>
                </c:pt>
                <c:pt idx="577">
                  <c:v>990.4</c:v>
                </c:pt>
                <c:pt idx="578">
                  <c:v>990.4</c:v>
                </c:pt>
                <c:pt idx="579">
                  <c:v>990.4</c:v>
                </c:pt>
                <c:pt idx="580">
                  <c:v>990.4</c:v>
                </c:pt>
                <c:pt idx="581">
                  <c:v>990.4</c:v>
                </c:pt>
                <c:pt idx="582">
                  <c:v>990.4</c:v>
                </c:pt>
                <c:pt idx="583">
                  <c:v>990.4</c:v>
                </c:pt>
                <c:pt idx="584">
                  <c:v>990.4</c:v>
                </c:pt>
                <c:pt idx="585">
                  <c:v>990.4</c:v>
                </c:pt>
                <c:pt idx="586">
                  <c:v>990.39</c:v>
                </c:pt>
                <c:pt idx="587">
                  <c:v>990.39</c:v>
                </c:pt>
                <c:pt idx="588">
                  <c:v>990.39</c:v>
                </c:pt>
                <c:pt idx="589">
                  <c:v>990.39</c:v>
                </c:pt>
                <c:pt idx="590">
                  <c:v>990.39</c:v>
                </c:pt>
                <c:pt idx="591">
                  <c:v>990.39</c:v>
                </c:pt>
                <c:pt idx="592">
                  <c:v>990.39</c:v>
                </c:pt>
                <c:pt idx="593">
                  <c:v>990.39</c:v>
                </c:pt>
                <c:pt idx="594">
                  <c:v>990.39</c:v>
                </c:pt>
                <c:pt idx="595">
                  <c:v>990.39</c:v>
                </c:pt>
                <c:pt idx="596">
                  <c:v>990.39</c:v>
                </c:pt>
                <c:pt idx="597">
                  <c:v>990.38</c:v>
                </c:pt>
                <c:pt idx="598">
                  <c:v>990.39</c:v>
                </c:pt>
                <c:pt idx="599">
                  <c:v>990.38</c:v>
                </c:pt>
                <c:pt idx="600">
                  <c:v>990.39</c:v>
                </c:pt>
                <c:pt idx="601">
                  <c:v>990.39</c:v>
                </c:pt>
                <c:pt idx="602">
                  <c:v>990.39</c:v>
                </c:pt>
                <c:pt idx="603">
                  <c:v>990.38</c:v>
                </c:pt>
                <c:pt idx="604">
                  <c:v>990.38</c:v>
                </c:pt>
                <c:pt idx="605">
                  <c:v>990.38</c:v>
                </c:pt>
                <c:pt idx="606">
                  <c:v>990.38</c:v>
                </c:pt>
                <c:pt idx="607">
                  <c:v>990.38</c:v>
                </c:pt>
                <c:pt idx="608">
                  <c:v>990.38</c:v>
                </c:pt>
                <c:pt idx="609">
                  <c:v>990.38</c:v>
                </c:pt>
                <c:pt idx="610">
                  <c:v>990.37</c:v>
                </c:pt>
                <c:pt idx="611">
                  <c:v>990.37</c:v>
                </c:pt>
                <c:pt idx="612">
                  <c:v>990.37</c:v>
                </c:pt>
                <c:pt idx="613">
                  <c:v>990.37</c:v>
                </c:pt>
                <c:pt idx="614">
                  <c:v>990.38</c:v>
                </c:pt>
                <c:pt idx="615">
                  <c:v>990.38</c:v>
                </c:pt>
                <c:pt idx="616">
                  <c:v>990.38</c:v>
                </c:pt>
                <c:pt idx="617">
                  <c:v>990.38</c:v>
                </c:pt>
                <c:pt idx="618">
                  <c:v>990.38</c:v>
                </c:pt>
                <c:pt idx="619">
                  <c:v>990.38</c:v>
                </c:pt>
                <c:pt idx="620">
                  <c:v>990.38</c:v>
                </c:pt>
                <c:pt idx="621">
                  <c:v>990.37</c:v>
                </c:pt>
                <c:pt idx="622">
                  <c:v>990.38</c:v>
                </c:pt>
                <c:pt idx="623">
                  <c:v>990.37</c:v>
                </c:pt>
                <c:pt idx="624">
                  <c:v>990.37</c:v>
                </c:pt>
                <c:pt idx="625">
                  <c:v>990.37</c:v>
                </c:pt>
                <c:pt idx="626">
                  <c:v>990.37</c:v>
                </c:pt>
                <c:pt idx="627">
                  <c:v>990.37</c:v>
                </c:pt>
                <c:pt idx="628">
                  <c:v>990.37</c:v>
                </c:pt>
                <c:pt idx="629">
                  <c:v>990.37</c:v>
                </c:pt>
                <c:pt idx="630">
                  <c:v>990.37</c:v>
                </c:pt>
                <c:pt idx="631">
                  <c:v>990.37</c:v>
                </c:pt>
                <c:pt idx="632">
                  <c:v>990.37</c:v>
                </c:pt>
                <c:pt idx="633">
                  <c:v>990.37</c:v>
                </c:pt>
                <c:pt idx="634">
                  <c:v>990.37</c:v>
                </c:pt>
                <c:pt idx="635">
                  <c:v>990.37</c:v>
                </c:pt>
                <c:pt idx="636">
                  <c:v>990.36</c:v>
                </c:pt>
                <c:pt idx="637">
                  <c:v>990.37</c:v>
                </c:pt>
                <c:pt idx="638">
                  <c:v>990.36</c:v>
                </c:pt>
                <c:pt idx="639">
                  <c:v>990.36</c:v>
                </c:pt>
                <c:pt idx="640">
                  <c:v>990.36</c:v>
                </c:pt>
                <c:pt idx="641">
                  <c:v>990.37</c:v>
                </c:pt>
                <c:pt idx="642">
                  <c:v>990.37</c:v>
                </c:pt>
                <c:pt idx="643">
                  <c:v>990.36</c:v>
                </c:pt>
                <c:pt idx="644">
                  <c:v>990.36</c:v>
                </c:pt>
                <c:pt idx="645">
                  <c:v>990.36</c:v>
                </c:pt>
                <c:pt idx="646">
                  <c:v>990.36</c:v>
                </c:pt>
                <c:pt idx="647">
                  <c:v>990.36</c:v>
                </c:pt>
                <c:pt idx="648">
                  <c:v>990.36</c:v>
                </c:pt>
                <c:pt idx="649">
                  <c:v>990.36</c:v>
                </c:pt>
                <c:pt idx="650">
                  <c:v>990.35</c:v>
                </c:pt>
                <c:pt idx="651">
                  <c:v>990.35</c:v>
                </c:pt>
                <c:pt idx="652">
                  <c:v>990.35</c:v>
                </c:pt>
                <c:pt idx="653">
                  <c:v>990.35</c:v>
                </c:pt>
                <c:pt idx="654">
                  <c:v>990.35</c:v>
                </c:pt>
                <c:pt idx="655">
                  <c:v>990.35</c:v>
                </c:pt>
                <c:pt idx="656">
                  <c:v>990.35</c:v>
                </c:pt>
                <c:pt idx="657">
                  <c:v>990.35</c:v>
                </c:pt>
                <c:pt idx="658">
                  <c:v>990.35</c:v>
                </c:pt>
                <c:pt idx="659">
                  <c:v>990.35</c:v>
                </c:pt>
                <c:pt idx="660">
                  <c:v>990.35</c:v>
                </c:pt>
                <c:pt idx="661">
                  <c:v>990.35</c:v>
                </c:pt>
                <c:pt idx="662">
                  <c:v>990.35</c:v>
                </c:pt>
                <c:pt idx="663">
                  <c:v>990.35</c:v>
                </c:pt>
                <c:pt idx="664">
                  <c:v>990.35</c:v>
                </c:pt>
                <c:pt idx="665">
                  <c:v>990.35</c:v>
                </c:pt>
                <c:pt idx="666">
                  <c:v>990.34</c:v>
                </c:pt>
                <c:pt idx="667">
                  <c:v>990.34</c:v>
                </c:pt>
                <c:pt idx="668">
                  <c:v>990.34</c:v>
                </c:pt>
                <c:pt idx="669">
                  <c:v>990.34</c:v>
                </c:pt>
                <c:pt idx="670">
                  <c:v>990.33</c:v>
                </c:pt>
                <c:pt idx="671">
                  <c:v>990.33</c:v>
                </c:pt>
                <c:pt idx="672">
                  <c:v>990.34</c:v>
                </c:pt>
                <c:pt idx="673">
                  <c:v>990.34</c:v>
                </c:pt>
                <c:pt idx="674">
                  <c:v>990.34</c:v>
                </c:pt>
                <c:pt idx="675">
                  <c:v>990.34</c:v>
                </c:pt>
                <c:pt idx="676">
                  <c:v>990.34</c:v>
                </c:pt>
                <c:pt idx="677">
                  <c:v>990.34</c:v>
                </c:pt>
                <c:pt idx="678">
                  <c:v>990.34</c:v>
                </c:pt>
                <c:pt idx="679">
                  <c:v>990.34</c:v>
                </c:pt>
                <c:pt idx="680">
                  <c:v>990.34</c:v>
                </c:pt>
                <c:pt idx="681">
                  <c:v>990.34</c:v>
                </c:pt>
                <c:pt idx="682">
                  <c:v>990.34</c:v>
                </c:pt>
                <c:pt idx="683">
                  <c:v>990.34</c:v>
                </c:pt>
                <c:pt idx="684">
                  <c:v>990.34</c:v>
                </c:pt>
                <c:pt idx="685">
                  <c:v>990.33</c:v>
                </c:pt>
                <c:pt idx="686">
                  <c:v>990.34</c:v>
                </c:pt>
                <c:pt idx="687">
                  <c:v>990.34</c:v>
                </c:pt>
                <c:pt idx="688">
                  <c:v>990.34</c:v>
                </c:pt>
                <c:pt idx="689">
                  <c:v>990.33</c:v>
                </c:pt>
                <c:pt idx="690">
                  <c:v>990.33</c:v>
                </c:pt>
                <c:pt idx="691">
                  <c:v>990.33</c:v>
                </c:pt>
                <c:pt idx="692">
                  <c:v>990.33</c:v>
                </c:pt>
                <c:pt idx="693">
                  <c:v>990.33</c:v>
                </c:pt>
                <c:pt idx="694">
                  <c:v>990.33</c:v>
                </c:pt>
                <c:pt idx="695">
                  <c:v>990.33</c:v>
                </c:pt>
                <c:pt idx="696">
                  <c:v>990.34</c:v>
                </c:pt>
                <c:pt idx="697">
                  <c:v>990.34</c:v>
                </c:pt>
                <c:pt idx="698">
                  <c:v>990.34</c:v>
                </c:pt>
                <c:pt idx="699">
                  <c:v>990.34</c:v>
                </c:pt>
                <c:pt idx="700">
                  <c:v>990.34</c:v>
                </c:pt>
                <c:pt idx="701">
                  <c:v>990.34</c:v>
                </c:pt>
                <c:pt idx="702">
                  <c:v>990.34</c:v>
                </c:pt>
                <c:pt idx="703">
                  <c:v>990.34</c:v>
                </c:pt>
                <c:pt idx="704">
                  <c:v>990.34</c:v>
                </c:pt>
                <c:pt idx="705">
                  <c:v>990.34</c:v>
                </c:pt>
                <c:pt idx="706">
                  <c:v>990.34</c:v>
                </c:pt>
                <c:pt idx="707">
                  <c:v>990.33</c:v>
                </c:pt>
                <c:pt idx="708">
                  <c:v>990.33</c:v>
                </c:pt>
                <c:pt idx="709">
                  <c:v>990.33</c:v>
                </c:pt>
                <c:pt idx="710">
                  <c:v>990.33</c:v>
                </c:pt>
                <c:pt idx="711">
                  <c:v>990.32</c:v>
                </c:pt>
                <c:pt idx="712">
                  <c:v>990.32</c:v>
                </c:pt>
                <c:pt idx="713">
                  <c:v>990.32</c:v>
                </c:pt>
                <c:pt idx="714">
                  <c:v>990.32</c:v>
                </c:pt>
                <c:pt idx="715">
                  <c:v>990.32</c:v>
                </c:pt>
                <c:pt idx="716">
                  <c:v>990.31</c:v>
                </c:pt>
                <c:pt idx="717">
                  <c:v>990.32</c:v>
                </c:pt>
                <c:pt idx="718">
                  <c:v>990.32</c:v>
                </c:pt>
                <c:pt idx="719">
                  <c:v>990.32</c:v>
                </c:pt>
                <c:pt idx="720">
                  <c:v>990.32</c:v>
                </c:pt>
                <c:pt idx="721">
                  <c:v>990.32</c:v>
                </c:pt>
                <c:pt idx="722">
                  <c:v>990.31</c:v>
                </c:pt>
                <c:pt idx="723">
                  <c:v>990.32</c:v>
                </c:pt>
                <c:pt idx="724">
                  <c:v>990.31</c:v>
                </c:pt>
                <c:pt idx="725">
                  <c:v>990.31</c:v>
                </c:pt>
                <c:pt idx="726">
                  <c:v>990.32</c:v>
                </c:pt>
                <c:pt idx="727">
                  <c:v>990.32</c:v>
                </c:pt>
                <c:pt idx="728">
                  <c:v>990.32</c:v>
                </c:pt>
                <c:pt idx="729">
                  <c:v>990.31</c:v>
                </c:pt>
                <c:pt idx="730">
                  <c:v>990.31</c:v>
                </c:pt>
                <c:pt idx="731">
                  <c:v>990.32</c:v>
                </c:pt>
                <c:pt idx="732">
                  <c:v>990.32</c:v>
                </c:pt>
                <c:pt idx="733">
                  <c:v>990.32</c:v>
                </c:pt>
                <c:pt idx="734">
                  <c:v>990.32</c:v>
                </c:pt>
                <c:pt idx="735">
                  <c:v>990.32</c:v>
                </c:pt>
                <c:pt idx="736">
                  <c:v>990.31</c:v>
                </c:pt>
                <c:pt idx="737">
                  <c:v>990.32</c:v>
                </c:pt>
                <c:pt idx="738">
                  <c:v>990.31</c:v>
                </c:pt>
                <c:pt idx="739">
                  <c:v>990.31</c:v>
                </c:pt>
                <c:pt idx="740">
                  <c:v>990.31</c:v>
                </c:pt>
                <c:pt idx="741">
                  <c:v>990.31</c:v>
                </c:pt>
                <c:pt idx="742">
                  <c:v>990.31</c:v>
                </c:pt>
                <c:pt idx="743">
                  <c:v>990.32</c:v>
                </c:pt>
                <c:pt idx="744">
                  <c:v>990.32</c:v>
                </c:pt>
                <c:pt idx="745">
                  <c:v>990.32</c:v>
                </c:pt>
                <c:pt idx="746">
                  <c:v>990.32</c:v>
                </c:pt>
                <c:pt idx="747">
                  <c:v>990.32</c:v>
                </c:pt>
                <c:pt idx="748">
                  <c:v>990.32</c:v>
                </c:pt>
                <c:pt idx="749">
                  <c:v>990.32</c:v>
                </c:pt>
                <c:pt idx="750">
                  <c:v>990.31</c:v>
                </c:pt>
                <c:pt idx="751">
                  <c:v>990.31</c:v>
                </c:pt>
                <c:pt idx="752">
                  <c:v>990.31</c:v>
                </c:pt>
                <c:pt idx="753">
                  <c:v>990.31</c:v>
                </c:pt>
                <c:pt idx="754">
                  <c:v>990.3</c:v>
                </c:pt>
                <c:pt idx="755">
                  <c:v>990.31</c:v>
                </c:pt>
                <c:pt idx="756">
                  <c:v>990.3</c:v>
                </c:pt>
                <c:pt idx="757">
                  <c:v>990.3</c:v>
                </c:pt>
                <c:pt idx="758">
                  <c:v>990.3</c:v>
                </c:pt>
                <c:pt idx="759">
                  <c:v>990.3</c:v>
                </c:pt>
                <c:pt idx="760">
                  <c:v>990.31</c:v>
                </c:pt>
                <c:pt idx="761">
                  <c:v>990.3</c:v>
                </c:pt>
                <c:pt idx="762">
                  <c:v>990.3</c:v>
                </c:pt>
                <c:pt idx="763">
                  <c:v>990.29</c:v>
                </c:pt>
                <c:pt idx="764">
                  <c:v>990.3</c:v>
                </c:pt>
                <c:pt idx="765">
                  <c:v>990.3</c:v>
                </c:pt>
                <c:pt idx="766">
                  <c:v>990.3</c:v>
                </c:pt>
                <c:pt idx="767">
                  <c:v>990.29</c:v>
                </c:pt>
                <c:pt idx="768">
                  <c:v>990.29</c:v>
                </c:pt>
                <c:pt idx="769">
                  <c:v>990.29</c:v>
                </c:pt>
                <c:pt idx="770">
                  <c:v>990.3</c:v>
                </c:pt>
                <c:pt idx="771">
                  <c:v>990.29</c:v>
                </c:pt>
                <c:pt idx="772">
                  <c:v>990.29</c:v>
                </c:pt>
                <c:pt idx="773">
                  <c:v>990.29</c:v>
                </c:pt>
                <c:pt idx="774">
                  <c:v>990.28</c:v>
                </c:pt>
                <c:pt idx="775">
                  <c:v>990.28</c:v>
                </c:pt>
                <c:pt idx="776">
                  <c:v>990.28</c:v>
                </c:pt>
                <c:pt idx="777">
                  <c:v>990.28</c:v>
                </c:pt>
                <c:pt idx="778">
                  <c:v>990.28</c:v>
                </c:pt>
                <c:pt idx="779">
                  <c:v>990.28</c:v>
                </c:pt>
                <c:pt idx="780">
                  <c:v>990.28</c:v>
                </c:pt>
                <c:pt idx="781">
                  <c:v>990.29</c:v>
                </c:pt>
                <c:pt idx="782">
                  <c:v>990.28</c:v>
                </c:pt>
                <c:pt idx="783">
                  <c:v>990.28</c:v>
                </c:pt>
                <c:pt idx="784">
                  <c:v>990.28</c:v>
                </c:pt>
                <c:pt idx="785">
                  <c:v>990.28</c:v>
                </c:pt>
                <c:pt idx="786">
                  <c:v>990.27</c:v>
                </c:pt>
                <c:pt idx="787">
                  <c:v>990.27</c:v>
                </c:pt>
                <c:pt idx="788">
                  <c:v>990.28</c:v>
                </c:pt>
                <c:pt idx="789">
                  <c:v>990.28</c:v>
                </c:pt>
                <c:pt idx="790">
                  <c:v>990.28</c:v>
                </c:pt>
                <c:pt idx="791">
                  <c:v>990.28</c:v>
                </c:pt>
                <c:pt idx="792">
                  <c:v>990.28</c:v>
                </c:pt>
                <c:pt idx="793">
                  <c:v>990.27</c:v>
                </c:pt>
                <c:pt idx="794">
                  <c:v>990.28</c:v>
                </c:pt>
                <c:pt idx="795">
                  <c:v>990.27</c:v>
                </c:pt>
                <c:pt idx="796">
                  <c:v>990.27</c:v>
                </c:pt>
                <c:pt idx="797">
                  <c:v>990.28</c:v>
                </c:pt>
                <c:pt idx="798">
                  <c:v>990.28</c:v>
                </c:pt>
                <c:pt idx="799">
                  <c:v>990.27</c:v>
                </c:pt>
                <c:pt idx="800">
                  <c:v>990.27</c:v>
                </c:pt>
                <c:pt idx="801">
                  <c:v>990.27</c:v>
                </c:pt>
                <c:pt idx="802">
                  <c:v>990.27</c:v>
                </c:pt>
                <c:pt idx="803">
                  <c:v>990.27</c:v>
                </c:pt>
                <c:pt idx="804">
                  <c:v>990.27</c:v>
                </c:pt>
                <c:pt idx="805">
                  <c:v>990.27</c:v>
                </c:pt>
                <c:pt idx="806">
                  <c:v>990.27</c:v>
                </c:pt>
                <c:pt idx="807">
                  <c:v>990.27</c:v>
                </c:pt>
                <c:pt idx="808">
                  <c:v>990.27</c:v>
                </c:pt>
                <c:pt idx="809">
                  <c:v>990.27</c:v>
                </c:pt>
                <c:pt idx="810">
                  <c:v>990.27</c:v>
                </c:pt>
                <c:pt idx="811">
                  <c:v>990.27</c:v>
                </c:pt>
                <c:pt idx="812">
                  <c:v>990.27</c:v>
                </c:pt>
                <c:pt idx="813">
                  <c:v>990.27</c:v>
                </c:pt>
                <c:pt idx="814">
                  <c:v>990.27</c:v>
                </c:pt>
                <c:pt idx="815">
                  <c:v>990.27</c:v>
                </c:pt>
                <c:pt idx="816">
                  <c:v>990.27</c:v>
                </c:pt>
                <c:pt idx="817">
                  <c:v>990.27</c:v>
                </c:pt>
                <c:pt idx="818">
                  <c:v>990.27</c:v>
                </c:pt>
                <c:pt idx="819">
                  <c:v>990.27</c:v>
                </c:pt>
                <c:pt idx="820">
                  <c:v>990.27</c:v>
                </c:pt>
                <c:pt idx="821">
                  <c:v>990.26</c:v>
                </c:pt>
                <c:pt idx="822">
                  <c:v>990.26</c:v>
                </c:pt>
                <c:pt idx="823">
                  <c:v>990.27</c:v>
                </c:pt>
                <c:pt idx="824">
                  <c:v>990.27</c:v>
                </c:pt>
                <c:pt idx="825">
                  <c:v>990.27</c:v>
                </c:pt>
                <c:pt idx="826">
                  <c:v>990.27</c:v>
                </c:pt>
                <c:pt idx="827">
                  <c:v>990.27</c:v>
                </c:pt>
                <c:pt idx="828">
                  <c:v>990.27</c:v>
                </c:pt>
                <c:pt idx="829">
                  <c:v>990.27</c:v>
                </c:pt>
                <c:pt idx="830">
                  <c:v>990.27</c:v>
                </c:pt>
                <c:pt idx="831">
                  <c:v>990.28</c:v>
                </c:pt>
                <c:pt idx="832">
                  <c:v>990.27</c:v>
                </c:pt>
                <c:pt idx="833">
                  <c:v>990.28</c:v>
                </c:pt>
                <c:pt idx="834">
                  <c:v>990.28</c:v>
                </c:pt>
                <c:pt idx="835">
                  <c:v>990.28</c:v>
                </c:pt>
                <c:pt idx="836">
                  <c:v>990.28</c:v>
                </c:pt>
                <c:pt idx="837">
                  <c:v>990.28</c:v>
                </c:pt>
                <c:pt idx="838">
                  <c:v>990.28</c:v>
                </c:pt>
                <c:pt idx="839">
                  <c:v>990.29</c:v>
                </c:pt>
                <c:pt idx="840">
                  <c:v>990.29</c:v>
                </c:pt>
                <c:pt idx="841">
                  <c:v>990.29</c:v>
                </c:pt>
                <c:pt idx="842">
                  <c:v>990.28</c:v>
                </c:pt>
                <c:pt idx="843">
                  <c:v>990.28</c:v>
                </c:pt>
                <c:pt idx="844">
                  <c:v>990.28</c:v>
                </c:pt>
                <c:pt idx="845">
                  <c:v>990.28</c:v>
                </c:pt>
                <c:pt idx="846">
                  <c:v>990.28</c:v>
                </c:pt>
                <c:pt idx="847">
                  <c:v>990.28</c:v>
                </c:pt>
                <c:pt idx="848">
                  <c:v>990.29</c:v>
                </c:pt>
                <c:pt idx="849">
                  <c:v>990.29</c:v>
                </c:pt>
                <c:pt idx="850">
                  <c:v>990.29</c:v>
                </c:pt>
                <c:pt idx="851">
                  <c:v>990.29</c:v>
                </c:pt>
                <c:pt idx="852">
                  <c:v>990.29</c:v>
                </c:pt>
                <c:pt idx="853">
                  <c:v>990.29</c:v>
                </c:pt>
                <c:pt idx="854">
                  <c:v>990.29</c:v>
                </c:pt>
                <c:pt idx="855">
                  <c:v>990.3</c:v>
                </c:pt>
                <c:pt idx="856">
                  <c:v>990.29</c:v>
                </c:pt>
                <c:pt idx="857">
                  <c:v>990.29</c:v>
                </c:pt>
                <c:pt idx="858">
                  <c:v>990.3</c:v>
                </c:pt>
                <c:pt idx="859">
                  <c:v>990.3</c:v>
                </c:pt>
                <c:pt idx="860">
                  <c:v>990.3</c:v>
                </c:pt>
                <c:pt idx="861">
                  <c:v>990.3</c:v>
                </c:pt>
                <c:pt idx="862">
                  <c:v>990.3</c:v>
                </c:pt>
                <c:pt idx="863">
                  <c:v>990.31</c:v>
                </c:pt>
                <c:pt idx="864">
                  <c:v>990.3</c:v>
                </c:pt>
                <c:pt idx="865">
                  <c:v>990.3</c:v>
                </c:pt>
                <c:pt idx="866">
                  <c:v>990.3</c:v>
                </c:pt>
                <c:pt idx="867">
                  <c:v>990.3</c:v>
                </c:pt>
                <c:pt idx="868">
                  <c:v>990.29</c:v>
                </c:pt>
                <c:pt idx="869">
                  <c:v>990.29</c:v>
                </c:pt>
                <c:pt idx="870">
                  <c:v>990.29</c:v>
                </c:pt>
                <c:pt idx="871">
                  <c:v>990.3</c:v>
                </c:pt>
                <c:pt idx="872">
                  <c:v>990.29</c:v>
                </c:pt>
                <c:pt idx="873">
                  <c:v>990.3</c:v>
                </c:pt>
                <c:pt idx="874">
                  <c:v>990.29</c:v>
                </c:pt>
                <c:pt idx="875">
                  <c:v>990.29</c:v>
                </c:pt>
                <c:pt idx="876">
                  <c:v>990.29</c:v>
                </c:pt>
                <c:pt idx="877">
                  <c:v>990.29</c:v>
                </c:pt>
                <c:pt idx="878">
                  <c:v>990.28</c:v>
                </c:pt>
                <c:pt idx="879">
                  <c:v>990.28</c:v>
                </c:pt>
                <c:pt idx="880">
                  <c:v>990.28</c:v>
                </c:pt>
                <c:pt idx="881">
                  <c:v>990.28</c:v>
                </c:pt>
                <c:pt idx="882">
                  <c:v>990.27</c:v>
                </c:pt>
                <c:pt idx="883">
                  <c:v>990.26</c:v>
                </c:pt>
                <c:pt idx="884">
                  <c:v>990.24</c:v>
                </c:pt>
                <c:pt idx="885">
                  <c:v>990.23</c:v>
                </c:pt>
                <c:pt idx="886">
                  <c:v>990.22</c:v>
                </c:pt>
                <c:pt idx="887">
                  <c:v>990.21</c:v>
                </c:pt>
                <c:pt idx="888">
                  <c:v>990.19</c:v>
                </c:pt>
                <c:pt idx="889">
                  <c:v>990.18</c:v>
                </c:pt>
                <c:pt idx="890">
                  <c:v>990.18</c:v>
                </c:pt>
                <c:pt idx="891">
                  <c:v>990.17</c:v>
                </c:pt>
                <c:pt idx="892">
                  <c:v>990.17</c:v>
                </c:pt>
                <c:pt idx="893">
                  <c:v>990.17</c:v>
                </c:pt>
                <c:pt idx="894">
                  <c:v>990.15</c:v>
                </c:pt>
                <c:pt idx="895">
                  <c:v>990.15</c:v>
                </c:pt>
                <c:pt idx="896">
                  <c:v>990.15</c:v>
                </c:pt>
                <c:pt idx="897">
                  <c:v>990.15</c:v>
                </c:pt>
                <c:pt idx="898">
                  <c:v>990.14</c:v>
                </c:pt>
                <c:pt idx="899">
                  <c:v>990.15</c:v>
                </c:pt>
                <c:pt idx="900">
                  <c:v>990.15</c:v>
                </c:pt>
                <c:pt idx="901">
                  <c:v>990.15</c:v>
                </c:pt>
                <c:pt idx="902">
                  <c:v>990.15</c:v>
                </c:pt>
                <c:pt idx="903">
                  <c:v>990.15</c:v>
                </c:pt>
                <c:pt idx="904">
                  <c:v>990.15</c:v>
                </c:pt>
                <c:pt idx="905">
                  <c:v>990.15</c:v>
                </c:pt>
                <c:pt idx="906">
                  <c:v>990.15</c:v>
                </c:pt>
                <c:pt idx="907">
                  <c:v>990.15</c:v>
                </c:pt>
                <c:pt idx="908">
                  <c:v>990.15</c:v>
                </c:pt>
                <c:pt idx="909">
                  <c:v>990.15</c:v>
                </c:pt>
                <c:pt idx="910">
                  <c:v>990.15</c:v>
                </c:pt>
                <c:pt idx="911">
                  <c:v>990.15</c:v>
                </c:pt>
                <c:pt idx="912">
                  <c:v>990.15</c:v>
                </c:pt>
                <c:pt idx="913">
                  <c:v>990.14</c:v>
                </c:pt>
                <c:pt idx="914">
                  <c:v>990.15</c:v>
                </c:pt>
                <c:pt idx="915">
                  <c:v>990.14</c:v>
                </c:pt>
                <c:pt idx="916">
                  <c:v>990.14</c:v>
                </c:pt>
                <c:pt idx="917">
                  <c:v>990.15</c:v>
                </c:pt>
                <c:pt idx="918">
                  <c:v>990.17</c:v>
                </c:pt>
                <c:pt idx="919">
                  <c:v>990.18</c:v>
                </c:pt>
                <c:pt idx="920">
                  <c:v>990.2</c:v>
                </c:pt>
                <c:pt idx="921">
                  <c:v>990.22</c:v>
                </c:pt>
                <c:pt idx="922">
                  <c:v>990.24</c:v>
                </c:pt>
                <c:pt idx="923">
                  <c:v>990.24</c:v>
                </c:pt>
                <c:pt idx="924">
                  <c:v>990.25</c:v>
                </c:pt>
                <c:pt idx="925">
                  <c:v>990.26</c:v>
                </c:pt>
                <c:pt idx="926">
                  <c:v>990.27</c:v>
                </c:pt>
                <c:pt idx="927">
                  <c:v>990.28</c:v>
                </c:pt>
                <c:pt idx="928">
                  <c:v>990.28</c:v>
                </c:pt>
                <c:pt idx="929">
                  <c:v>990.29</c:v>
                </c:pt>
                <c:pt idx="930">
                  <c:v>990.29</c:v>
                </c:pt>
                <c:pt idx="931">
                  <c:v>990.3</c:v>
                </c:pt>
                <c:pt idx="932">
                  <c:v>990.3</c:v>
                </c:pt>
                <c:pt idx="933">
                  <c:v>990.3</c:v>
                </c:pt>
                <c:pt idx="934">
                  <c:v>990.3</c:v>
                </c:pt>
                <c:pt idx="935">
                  <c:v>990.3</c:v>
                </c:pt>
                <c:pt idx="936">
                  <c:v>990.3</c:v>
                </c:pt>
                <c:pt idx="937">
                  <c:v>990.29</c:v>
                </c:pt>
                <c:pt idx="938">
                  <c:v>990.29</c:v>
                </c:pt>
                <c:pt idx="939">
                  <c:v>990.29</c:v>
                </c:pt>
                <c:pt idx="940">
                  <c:v>990.29</c:v>
                </c:pt>
                <c:pt idx="941">
                  <c:v>990.29</c:v>
                </c:pt>
                <c:pt idx="942">
                  <c:v>990.29</c:v>
                </c:pt>
                <c:pt idx="943">
                  <c:v>990.29</c:v>
                </c:pt>
                <c:pt idx="944">
                  <c:v>990.29</c:v>
                </c:pt>
                <c:pt idx="945">
                  <c:v>990.28</c:v>
                </c:pt>
                <c:pt idx="946">
                  <c:v>990.28</c:v>
                </c:pt>
                <c:pt idx="947">
                  <c:v>990.28</c:v>
                </c:pt>
                <c:pt idx="948">
                  <c:v>990.27</c:v>
                </c:pt>
                <c:pt idx="949">
                  <c:v>990.27</c:v>
                </c:pt>
                <c:pt idx="950">
                  <c:v>990.27</c:v>
                </c:pt>
                <c:pt idx="951">
                  <c:v>990.28</c:v>
                </c:pt>
                <c:pt idx="952">
                  <c:v>990.28</c:v>
                </c:pt>
                <c:pt idx="953">
                  <c:v>990.28</c:v>
                </c:pt>
                <c:pt idx="954">
                  <c:v>990.28</c:v>
                </c:pt>
                <c:pt idx="955">
                  <c:v>990.28</c:v>
                </c:pt>
                <c:pt idx="956">
                  <c:v>990.28</c:v>
                </c:pt>
                <c:pt idx="957">
                  <c:v>990.28</c:v>
                </c:pt>
                <c:pt idx="958">
                  <c:v>990.28</c:v>
                </c:pt>
                <c:pt idx="959">
                  <c:v>990.28</c:v>
                </c:pt>
                <c:pt idx="960">
                  <c:v>990.28</c:v>
                </c:pt>
                <c:pt idx="961">
                  <c:v>990.28</c:v>
                </c:pt>
                <c:pt idx="962">
                  <c:v>990.27</c:v>
                </c:pt>
                <c:pt idx="963">
                  <c:v>990.27</c:v>
                </c:pt>
                <c:pt idx="964">
                  <c:v>990.27</c:v>
                </c:pt>
                <c:pt idx="965">
                  <c:v>990.27</c:v>
                </c:pt>
                <c:pt idx="966">
                  <c:v>990.27</c:v>
                </c:pt>
                <c:pt idx="967">
                  <c:v>990.27</c:v>
                </c:pt>
                <c:pt idx="968">
                  <c:v>990.26</c:v>
                </c:pt>
                <c:pt idx="969">
                  <c:v>990.26</c:v>
                </c:pt>
                <c:pt idx="970">
                  <c:v>990.26</c:v>
                </c:pt>
                <c:pt idx="971">
                  <c:v>990.26</c:v>
                </c:pt>
                <c:pt idx="972">
                  <c:v>990.26</c:v>
                </c:pt>
                <c:pt idx="973">
                  <c:v>990.26</c:v>
                </c:pt>
                <c:pt idx="974">
                  <c:v>990.26</c:v>
                </c:pt>
                <c:pt idx="975">
                  <c:v>990.26</c:v>
                </c:pt>
                <c:pt idx="976">
                  <c:v>990.26</c:v>
                </c:pt>
                <c:pt idx="977">
                  <c:v>990.26</c:v>
                </c:pt>
                <c:pt idx="978">
                  <c:v>990.26</c:v>
                </c:pt>
                <c:pt idx="979">
                  <c:v>990.26</c:v>
                </c:pt>
                <c:pt idx="980">
                  <c:v>990.26</c:v>
                </c:pt>
                <c:pt idx="981">
                  <c:v>990.26</c:v>
                </c:pt>
                <c:pt idx="982">
                  <c:v>990.25</c:v>
                </c:pt>
                <c:pt idx="983">
                  <c:v>990.25</c:v>
                </c:pt>
                <c:pt idx="984">
                  <c:v>990.25</c:v>
                </c:pt>
                <c:pt idx="985">
                  <c:v>990.25</c:v>
                </c:pt>
                <c:pt idx="986">
                  <c:v>990.25</c:v>
                </c:pt>
                <c:pt idx="987">
                  <c:v>990.25</c:v>
                </c:pt>
                <c:pt idx="988">
                  <c:v>990.25</c:v>
                </c:pt>
                <c:pt idx="989">
                  <c:v>990.25</c:v>
                </c:pt>
                <c:pt idx="990">
                  <c:v>990.25</c:v>
                </c:pt>
                <c:pt idx="991">
                  <c:v>990.25</c:v>
                </c:pt>
                <c:pt idx="992">
                  <c:v>990.25</c:v>
                </c:pt>
                <c:pt idx="993">
                  <c:v>990.25</c:v>
                </c:pt>
                <c:pt idx="994">
                  <c:v>990.25</c:v>
                </c:pt>
                <c:pt idx="995">
                  <c:v>990.24</c:v>
                </c:pt>
                <c:pt idx="996">
                  <c:v>990.25</c:v>
                </c:pt>
                <c:pt idx="997">
                  <c:v>990.25</c:v>
                </c:pt>
                <c:pt idx="998">
                  <c:v>990.25</c:v>
                </c:pt>
                <c:pt idx="999">
                  <c:v>990.25</c:v>
                </c:pt>
                <c:pt idx="1000">
                  <c:v>990.25</c:v>
                </c:pt>
                <c:pt idx="1001">
                  <c:v>990.25</c:v>
                </c:pt>
                <c:pt idx="1002">
                  <c:v>990.25</c:v>
                </c:pt>
                <c:pt idx="1003">
                  <c:v>990.25</c:v>
                </c:pt>
                <c:pt idx="1004">
                  <c:v>990.25</c:v>
                </c:pt>
                <c:pt idx="1005">
                  <c:v>990.25</c:v>
                </c:pt>
                <c:pt idx="1006">
                  <c:v>990.27</c:v>
                </c:pt>
                <c:pt idx="1007">
                  <c:v>990.28</c:v>
                </c:pt>
                <c:pt idx="1008">
                  <c:v>990.29</c:v>
                </c:pt>
                <c:pt idx="1009">
                  <c:v>990.3</c:v>
                </c:pt>
                <c:pt idx="1010">
                  <c:v>990.31</c:v>
                </c:pt>
                <c:pt idx="1011">
                  <c:v>990.31</c:v>
                </c:pt>
                <c:pt idx="1012">
                  <c:v>990.32</c:v>
                </c:pt>
                <c:pt idx="1013">
                  <c:v>990.32</c:v>
                </c:pt>
                <c:pt idx="1014">
                  <c:v>990.33</c:v>
                </c:pt>
                <c:pt idx="1015">
                  <c:v>990.34</c:v>
                </c:pt>
                <c:pt idx="1016">
                  <c:v>990.34</c:v>
                </c:pt>
                <c:pt idx="1017">
                  <c:v>990.34</c:v>
                </c:pt>
                <c:pt idx="1018">
                  <c:v>990.35</c:v>
                </c:pt>
                <c:pt idx="1019">
                  <c:v>990.35</c:v>
                </c:pt>
                <c:pt idx="1020">
                  <c:v>990.35</c:v>
                </c:pt>
                <c:pt idx="1021">
                  <c:v>990.35</c:v>
                </c:pt>
                <c:pt idx="1022">
                  <c:v>990.34</c:v>
                </c:pt>
                <c:pt idx="1023">
                  <c:v>990.34</c:v>
                </c:pt>
                <c:pt idx="1024">
                  <c:v>990.35</c:v>
                </c:pt>
                <c:pt idx="1025">
                  <c:v>990.35</c:v>
                </c:pt>
                <c:pt idx="1026">
                  <c:v>990.35</c:v>
                </c:pt>
                <c:pt idx="1027">
                  <c:v>990.35</c:v>
                </c:pt>
                <c:pt idx="1028">
                  <c:v>990.35</c:v>
                </c:pt>
                <c:pt idx="1029">
                  <c:v>990.35</c:v>
                </c:pt>
                <c:pt idx="1030">
                  <c:v>990.36</c:v>
                </c:pt>
                <c:pt idx="1031">
                  <c:v>990.36</c:v>
                </c:pt>
                <c:pt idx="1032">
                  <c:v>990.36</c:v>
                </c:pt>
                <c:pt idx="1033">
                  <c:v>990.35</c:v>
                </c:pt>
                <c:pt idx="1034">
                  <c:v>990.35</c:v>
                </c:pt>
                <c:pt idx="1035">
                  <c:v>990.35</c:v>
                </c:pt>
                <c:pt idx="1036">
                  <c:v>990.34</c:v>
                </c:pt>
                <c:pt idx="1037">
                  <c:v>990.34</c:v>
                </c:pt>
                <c:pt idx="1038">
                  <c:v>990.34</c:v>
                </c:pt>
                <c:pt idx="1039">
                  <c:v>990.34</c:v>
                </c:pt>
                <c:pt idx="1040">
                  <c:v>990.34</c:v>
                </c:pt>
                <c:pt idx="1041">
                  <c:v>990.34</c:v>
                </c:pt>
                <c:pt idx="1042">
                  <c:v>990.34</c:v>
                </c:pt>
                <c:pt idx="1043">
                  <c:v>990.35</c:v>
                </c:pt>
                <c:pt idx="1044">
                  <c:v>990.35</c:v>
                </c:pt>
                <c:pt idx="1045">
                  <c:v>990.35</c:v>
                </c:pt>
                <c:pt idx="1046">
                  <c:v>990.35</c:v>
                </c:pt>
                <c:pt idx="1047">
                  <c:v>990.35</c:v>
                </c:pt>
                <c:pt idx="1048">
                  <c:v>990.35</c:v>
                </c:pt>
                <c:pt idx="1049">
                  <c:v>990.35</c:v>
                </c:pt>
                <c:pt idx="1050">
                  <c:v>990.35</c:v>
                </c:pt>
                <c:pt idx="1051">
                  <c:v>990.35</c:v>
                </c:pt>
                <c:pt idx="1052">
                  <c:v>990.34</c:v>
                </c:pt>
                <c:pt idx="1053">
                  <c:v>990.34</c:v>
                </c:pt>
                <c:pt idx="1054">
                  <c:v>990.34</c:v>
                </c:pt>
                <c:pt idx="1055">
                  <c:v>990.34</c:v>
                </c:pt>
                <c:pt idx="1056">
                  <c:v>990.34</c:v>
                </c:pt>
                <c:pt idx="1057">
                  <c:v>990.34</c:v>
                </c:pt>
                <c:pt idx="1058">
                  <c:v>990.34</c:v>
                </c:pt>
                <c:pt idx="1059">
                  <c:v>990.34</c:v>
                </c:pt>
                <c:pt idx="1060">
                  <c:v>990.34</c:v>
                </c:pt>
                <c:pt idx="1061">
                  <c:v>990.34</c:v>
                </c:pt>
                <c:pt idx="1062">
                  <c:v>990.34</c:v>
                </c:pt>
                <c:pt idx="1063">
                  <c:v>990.33</c:v>
                </c:pt>
                <c:pt idx="1064">
                  <c:v>990.34</c:v>
                </c:pt>
                <c:pt idx="1065">
                  <c:v>990.33</c:v>
                </c:pt>
                <c:pt idx="1066">
                  <c:v>990.33</c:v>
                </c:pt>
                <c:pt idx="1067">
                  <c:v>990.33</c:v>
                </c:pt>
                <c:pt idx="1068">
                  <c:v>990.33</c:v>
                </c:pt>
                <c:pt idx="1069">
                  <c:v>990.33</c:v>
                </c:pt>
                <c:pt idx="1070">
                  <c:v>990.33</c:v>
                </c:pt>
                <c:pt idx="1071">
                  <c:v>990.33</c:v>
                </c:pt>
                <c:pt idx="1072">
                  <c:v>990.33</c:v>
                </c:pt>
                <c:pt idx="1073">
                  <c:v>990.33</c:v>
                </c:pt>
                <c:pt idx="1074">
                  <c:v>990.33</c:v>
                </c:pt>
                <c:pt idx="1075">
                  <c:v>990.32</c:v>
                </c:pt>
                <c:pt idx="1076">
                  <c:v>990.32</c:v>
                </c:pt>
                <c:pt idx="1077">
                  <c:v>990.32</c:v>
                </c:pt>
                <c:pt idx="1078">
                  <c:v>990.31</c:v>
                </c:pt>
                <c:pt idx="1079">
                  <c:v>990.31</c:v>
                </c:pt>
                <c:pt idx="1080">
                  <c:v>990.31</c:v>
                </c:pt>
                <c:pt idx="1081">
                  <c:v>990.31</c:v>
                </c:pt>
                <c:pt idx="1082">
                  <c:v>990.31</c:v>
                </c:pt>
                <c:pt idx="1083">
                  <c:v>990.3</c:v>
                </c:pt>
                <c:pt idx="1084">
                  <c:v>990.3</c:v>
                </c:pt>
                <c:pt idx="1085">
                  <c:v>990.3</c:v>
                </c:pt>
                <c:pt idx="1086">
                  <c:v>990.3</c:v>
                </c:pt>
                <c:pt idx="1087">
                  <c:v>990.3</c:v>
                </c:pt>
                <c:pt idx="1088">
                  <c:v>990.3</c:v>
                </c:pt>
                <c:pt idx="1089">
                  <c:v>990.3</c:v>
                </c:pt>
                <c:pt idx="1090">
                  <c:v>990.3</c:v>
                </c:pt>
                <c:pt idx="1091">
                  <c:v>990.3</c:v>
                </c:pt>
                <c:pt idx="1092">
                  <c:v>990.3</c:v>
                </c:pt>
                <c:pt idx="1093">
                  <c:v>990.29</c:v>
                </c:pt>
                <c:pt idx="1094">
                  <c:v>990.29</c:v>
                </c:pt>
                <c:pt idx="1095">
                  <c:v>990.29</c:v>
                </c:pt>
                <c:pt idx="1096">
                  <c:v>990.29</c:v>
                </c:pt>
                <c:pt idx="1097">
                  <c:v>990.29</c:v>
                </c:pt>
                <c:pt idx="1098">
                  <c:v>990.29</c:v>
                </c:pt>
                <c:pt idx="1099">
                  <c:v>990.29</c:v>
                </c:pt>
                <c:pt idx="1100">
                  <c:v>990.29</c:v>
                </c:pt>
                <c:pt idx="1101">
                  <c:v>990.29</c:v>
                </c:pt>
                <c:pt idx="1102">
                  <c:v>990.29</c:v>
                </c:pt>
                <c:pt idx="1103">
                  <c:v>990.29</c:v>
                </c:pt>
                <c:pt idx="1104">
                  <c:v>990.28</c:v>
                </c:pt>
                <c:pt idx="1105">
                  <c:v>990.28</c:v>
                </c:pt>
                <c:pt idx="1106">
                  <c:v>990.28</c:v>
                </c:pt>
                <c:pt idx="1107">
                  <c:v>990.28</c:v>
                </c:pt>
                <c:pt idx="1108">
                  <c:v>990.28</c:v>
                </c:pt>
                <c:pt idx="1109">
                  <c:v>990.28</c:v>
                </c:pt>
                <c:pt idx="1110">
                  <c:v>990.28</c:v>
                </c:pt>
                <c:pt idx="1111">
                  <c:v>990.28</c:v>
                </c:pt>
                <c:pt idx="1112">
                  <c:v>990.28</c:v>
                </c:pt>
                <c:pt idx="1113">
                  <c:v>990.29</c:v>
                </c:pt>
                <c:pt idx="1114">
                  <c:v>990.28</c:v>
                </c:pt>
                <c:pt idx="1115">
                  <c:v>990.29</c:v>
                </c:pt>
                <c:pt idx="1116">
                  <c:v>990.28</c:v>
                </c:pt>
                <c:pt idx="1117">
                  <c:v>990.28</c:v>
                </c:pt>
                <c:pt idx="1118">
                  <c:v>990.28</c:v>
                </c:pt>
                <c:pt idx="1119">
                  <c:v>990.28</c:v>
                </c:pt>
                <c:pt idx="1120">
                  <c:v>990.28</c:v>
                </c:pt>
                <c:pt idx="1121">
                  <c:v>990.28</c:v>
                </c:pt>
                <c:pt idx="1122">
                  <c:v>990.28</c:v>
                </c:pt>
                <c:pt idx="1123">
                  <c:v>990.28</c:v>
                </c:pt>
                <c:pt idx="1124">
                  <c:v>990.28</c:v>
                </c:pt>
                <c:pt idx="1125">
                  <c:v>990.27</c:v>
                </c:pt>
                <c:pt idx="1126">
                  <c:v>990.28</c:v>
                </c:pt>
                <c:pt idx="1127">
                  <c:v>990.27</c:v>
                </c:pt>
                <c:pt idx="1128">
                  <c:v>990.27</c:v>
                </c:pt>
                <c:pt idx="1129">
                  <c:v>990.28</c:v>
                </c:pt>
                <c:pt idx="1130">
                  <c:v>990.28</c:v>
                </c:pt>
                <c:pt idx="1131">
                  <c:v>990.28</c:v>
                </c:pt>
                <c:pt idx="1132">
                  <c:v>990.28</c:v>
                </c:pt>
                <c:pt idx="1133">
                  <c:v>990.28</c:v>
                </c:pt>
                <c:pt idx="1134">
                  <c:v>990.28</c:v>
                </c:pt>
                <c:pt idx="1135">
                  <c:v>990.28</c:v>
                </c:pt>
                <c:pt idx="1136">
                  <c:v>990.28</c:v>
                </c:pt>
                <c:pt idx="1137">
                  <c:v>990.28</c:v>
                </c:pt>
                <c:pt idx="1138">
                  <c:v>990.29</c:v>
                </c:pt>
                <c:pt idx="1139">
                  <c:v>990.29</c:v>
                </c:pt>
                <c:pt idx="1140">
                  <c:v>990.28</c:v>
                </c:pt>
                <c:pt idx="1141">
                  <c:v>990.29</c:v>
                </c:pt>
                <c:pt idx="1142">
                  <c:v>990.29</c:v>
                </c:pt>
                <c:pt idx="1143">
                  <c:v>990.29</c:v>
                </c:pt>
                <c:pt idx="1144">
                  <c:v>990.28</c:v>
                </c:pt>
                <c:pt idx="1145">
                  <c:v>990.28</c:v>
                </c:pt>
                <c:pt idx="1146">
                  <c:v>990.28</c:v>
                </c:pt>
                <c:pt idx="1147">
                  <c:v>990.28</c:v>
                </c:pt>
                <c:pt idx="1148">
                  <c:v>990.28</c:v>
                </c:pt>
                <c:pt idx="1149">
                  <c:v>990.28</c:v>
                </c:pt>
                <c:pt idx="1150">
                  <c:v>990.28</c:v>
                </c:pt>
                <c:pt idx="1151">
                  <c:v>990.29</c:v>
                </c:pt>
                <c:pt idx="1152">
                  <c:v>990.28</c:v>
                </c:pt>
                <c:pt idx="1153">
                  <c:v>990.28</c:v>
                </c:pt>
                <c:pt idx="1154">
                  <c:v>990.29</c:v>
                </c:pt>
                <c:pt idx="1155">
                  <c:v>990.29</c:v>
                </c:pt>
                <c:pt idx="1156">
                  <c:v>990.28</c:v>
                </c:pt>
                <c:pt idx="1157">
                  <c:v>990.28</c:v>
                </c:pt>
                <c:pt idx="1158">
                  <c:v>990.28</c:v>
                </c:pt>
                <c:pt idx="1159">
                  <c:v>990.28</c:v>
                </c:pt>
                <c:pt idx="1160">
                  <c:v>990.28</c:v>
                </c:pt>
                <c:pt idx="1161">
                  <c:v>990.28</c:v>
                </c:pt>
                <c:pt idx="1162">
                  <c:v>990.27</c:v>
                </c:pt>
                <c:pt idx="1163">
                  <c:v>990.27</c:v>
                </c:pt>
                <c:pt idx="1164">
                  <c:v>990.26</c:v>
                </c:pt>
                <c:pt idx="1165">
                  <c:v>990.26</c:v>
                </c:pt>
                <c:pt idx="1166">
                  <c:v>990.26</c:v>
                </c:pt>
                <c:pt idx="1167">
                  <c:v>990.26</c:v>
                </c:pt>
                <c:pt idx="1168">
                  <c:v>990.27</c:v>
                </c:pt>
                <c:pt idx="1169">
                  <c:v>990.26</c:v>
                </c:pt>
                <c:pt idx="1170">
                  <c:v>990.26</c:v>
                </c:pt>
                <c:pt idx="1171">
                  <c:v>990.27</c:v>
                </c:pt>
                <c:pt idx="1172">
                  <c:v>990.27</c:v>
                </c:pt>
                <c:pt idx="1173">
                  <c:v>990.27</c:v>
                </c:pt>
                <c:pt idx="1174">
                  <c:v>990.27</c:v>
                </c:pt>
                <c:pt idx="1175">
                  <c:v>990.27</c:v>
                </c:pt>
                <c:pt idx="1176">
                  <c:v>990.27</c:v>
                </c:pt>
                <c:pt idx="1177">
                  <c:v>990.27</c:v>
                </c:pt>
                <c:pt idx="1178">
                  <c:v>990.27</c:v>
                </c:pt>
                <c:pt idx="1179">
                  <c:v>990.27</c:v>
                </c:pt>
                <c:pt idx="1180">
                  <c:v>990.27</c:v>
                </c:pt>
                <c:pt idx="1181">
                  <c:v>990.27</c:v>
                </c:pt>
                <c:pt idx="1182">
                  <c:v>990.27</c:v>
                </c:pt>
                <c:pt idx="1183">
                  <c:v>990.27</c:v>
                </c:pt>
                <c:pt idx="1184">
                  <c:v>990.28</c:v>
                </c:pt>
                <c:pt idx="1185">
                  <c:v>990.28</c:v>
                </c:pt>
                <c:pt idx="1186">
                  <c:v>990.28</c:v>
                </c:pt>
                <c:pt idx="1187">
                  <c:v>990.28</c:v>
                </c:pt>
                <c:pt idx="1188">
                  <c:v>990.29</c:v>
                </c:pt>
                <c:pt idx="1189">
                  <c:v>990.29</c:v>
                </c:pt>
                <c:pt idx="1190">
                  <c:v>990.29</c:v>
                </c:pt>
                <c:pt idx="1191">
                  <c:v>990.28</c:v>
                </c:pt>
                <c:pt idx="1192">
                  <c:v>990.29</c:v>
                </c:pt>
                <c:pt idx="1193">
                  <c:v>990.29</c:v>
                </c:pt>
                <c:pt idx="1194">
                  <c:v>990.29</c:v>
                </c:pt>
                <c:pt idx="1195">
                  <c:v>990.28</c:v>
                </c:pt>
                <c:pt idx="1196">
                  <c:v>990.29</c:v>
                </c:pt>
                <c:pt idx="1197">
                  <c:v>990.28</c:v>
                </c:pt>
                <c:pt idx="1198">
                  <c:v>990.28</c:v>
                </c:pt>
                <c:pt idx="1199">
                  <c:v>990.27</c:v>
                </c:pt>
                <c:pt idx="1200">
                  <c:v>990.27</c:v>
                </c:pt>
                <c:pt idx="1201">
                  <c:v>990.27</c:v>
                </c:pt>
                <c:pt idx="1202">
                  <c:v>990.27</c:v>
                </c:pt>
                <c:pt idx="1203">
                  <c:v>990.27</c:v>
                </c:pt>
                <c:pt idx="1204">
                  <c:v>990.27</c:v>
                </c:pt>
                <c:pt idx="1205">
                  <c:v>990.27</c:v>
                </c:pt>
                <c:pt idx="1206">
                  <c:v>990.27</c:v>
                </c:pt>
                <c:pt idx="1207">
                  <c:v>990.26</c:v>
                </c:pt>
                <c:pt idx="1208">
                  <c:v>990.26</c:v>
                </c:pt>
                <c:pt idx="1209">
                  <c:v>990.26</c:v>
                </c:pt>
                <c:pt idx="1210">
                  <c:v>990.26</c:v>
                </c:pt>
                <c:pt idx="1211">
                  <c:v>990.26</c:v>
                </c:pt>
                <c:pt idx="1212">
                  <c:v>990.25</c:v>
                </c:pt>
                <c:pt idx="1213">
                  <c:v>990.25</c:v>
                </c:pt>
                <c:pt idx="1214">
                  <c:v>990.26</c:v>
                </c:pt>
                <c:pt idx="1215">
                  <c:v>990.26</c:v>
                </c:pt>
                <c:pt idx="1216">
                  <c:v>990.26</c:v>
                </c:pt>
                <c:pt idx="1217">
                  <c:v>990.26</c:v>
                </c:pt>
                <c:pt idx="1218">
                  <c:v>990.26</c:v>
                </c:pt>
                <c:pt idx="1219">
                  <c:v>990.26</c:v>
                </c:pt>
                <c:pt idx="1220">
                  <c:v>990.26</c:v>
                </c:pt>
                <c:pt idx="1221">
                  <c:v>990.27</c:v>
                </c:pt>
                <c:pt idx="1222">
                  <c:v>990.26</c:v>
                </c:pt>
                <c:pt idx="1223">
                  <c:v>990.27</c:v>
                </c:pt>
                <c:pt idx="1224">
                  <c:v>990.27</c:v>
                </c:pt>
                <c:pt idx="1225">
                  <c:v>990.27</c:v>
                </c:pt>
                <c:pt idx="1226">
                  <c:v>990.27</c:v>
                </c:pt>
                <c:pt idx="1227">
                  <c:v>990.27</c:v>
                </c:pt>
                <c:pt idx="1228">
                  <c:v>990.27</c:v>
                </c:pt>
                <c:pt idx="1229">
                  <c:v>990.27</c:v>
                </c:pt>
                <c:pt idx="1230">
                  <c:v>990.27</c:v>
                </c:pt>
                <c:pt idx="1231">
                  <c:v>990.27</c:v>
                </c:pt>
                <c:pt idx="1232">
                  <c:v>990.27</c:v>
                </c:pt>
                <c:pt idx="1233">
                  <c:v>990.27</c:v>
                </c:pt>
                <c:pt idx="1234">
                  <c:v>990.26</c:v>
                </c:pt>
                <c:pt idx="1235">
                  <c:v>990.26</c:v>
                </c:pt>
                <c:pt idx="1236">
                  <c:v>990.27</c:v>
                </c:pt>
                <c:pt idx="1237">
                  <c:v>990.26</c:v>
                </c:pt>
                <c:pt idx="1238">
                  <c:v>990.27</c:v>
                </c:pt>
                <c:pt idx="1239">
                  <c:v>990.27</c:v>
                </c:pt>
                <c:pt idx="1240">
                  <c:v>990.27</c:v>
                </c:pt>
                <c:pt idx="1241">
                  <c:v>990.27</c:v>
                </c:pt>
                <c:pt idx="1242">
                  <c:v>990.27</c:v>
                </c:pt>
                <c:pt idx="1243">
                  <c:v>990.27</c:v>
                </c:pt>
                <c:pt idx="1244">
                  <c:v>990.28</c:v>
                </c:pt>
                <c:pt idx="1245">
                  <c:v>990.28</c:v>
                </c:pt>
                <c:pt idx="1246">
                  <c:v>990.28</c:v>
                </c:pt>
                <c:pt idx="1247">
                  <c:v>990.28</c:v>
                </c:pt>
                <c:pt idx="1248">
                  <c:v>990.28</c:v>
                </c:pt>
                <c:pt idx="1249">
                  <c:v>990.28</c:v>
                </c:pt>
                <c:pt idx="1250">
                  <c:v>990.28</c:v>
                </c:pt>
                <c:pt idx="1251">
                  <c:v>990.28</c:v>
                </c:pt>
                <c:pt idx="1252">
                  <c:v>990.28</c:v>
                </c:pt>
                <c:pt idx="1253">
                  <c:v>990.28</c:v>
                </c:pt>
                <c:pt idx="1254">
                  <c:v>990.29</c:v>
                </c:pt>
                <c:pt idx="1255">
                  <c:v>990.29</c:v>
                </c:pt>
                <c:pt idx="1256">
                  <c:v>990.29</c:v>
                </c:pt>
                <c:pt idx="1257">
                  <c:v>990.29</c:v>
                </c:pt>
                <c:pt idx="1258">
                  <c:v>990.29</c:v>
                </c:pt>
                <c:pt idx="1259">
                  <c:v>990.29</c:v>
                </c:pt>
                <c:pt idx="1260">
                  <c:v>990.29</c:v>
                </c:pt>
                <c:pt idx="1261">
                  <c:v>990.29</c:v>
                </c:pt>
                <c:pt idx="1262">
                  <c:v>990.29</c:v>
                </c:pt>
                <c:pt idx="1263">
                  <c:v>990.29</c:v>
                </c:pt>
                <c:pt idx="1264">
                  <c:v>990.3</c:v>
                </c:pt>
                <c:pt idx="1265">
                  <c:v>990.29</c:v>
                </c:pt>
                <c:pt idx="1266">
                  <c:v>990.29</c:v>
                </c:pt>
                <c:pt idx="1267">
                  <c:v>990.29</c:v>
                </c:pt>
                <c:pt idx="1268">
                  <c:v>990.29</c:v>
                </c:pt>
                <c:pt idx="1269">
                  <c:v>990.29</c:v>
                </c:pt>
                <c:pt idx="1270">
                  <c:v>990.29</c:v>
                </c:pt>
                <c:pt idx="1271">
                  <c:v>990.29</c:v>
                </c:pt>
                <c:pt idx="1272">
                  <c:v>990.28</c:v>
                </c:pt>
                <c:pt idx="1273">
                  <c:v>990.28</c:v>
                </c:pt>
                <c:pt idx="1274">
                  <c:v>990.28</c:v>
                </c:pt>
                <c:pt idx="1275">
                  <c:v>990.27</c:v>
                </c:pt>
                <c:pt idx="1276">
                  <c:v>990.27</c:v>
                </c:pt>
                <c:pt idx="1277">
                  <c:v>990.27</c:v>
                </c:pt>
                <c:pt idx="1278">
                  <c:v>990.27</c:v>
                </c:pt>
                <c:pt idx="1279">
                  <c:v>990.27</c:v>
                </c:pt>
                <c:pt idx="1280">
                  <c:v>990.27</c:v>
                </c:pt>
                <c:pt idx="1281">
                  <c:v>990.27</c:v>
                </c:pt>
                <c:pt idx="1282">
                  <c:v>990.27</c:v>
                </c:pt>
                <c:pt idx="1283">
                  <c:v>990.27</c:v>
                </c:pt>
                <c:pt idx="1284">
                  <c:v>990.28</c:v>
                </c:pt>
                <c:pt idx="1285">
                  <c:v>990.28</c:v>
                </c:pt>
                <c:pt idx="1286">
                  <c:v>990.28</c:v>
                </c:pt>
                <c:pt idx="1287">
                  <c:v>990.28</c:v>
                </c:pt>
                <c:pt idx="1288">
                  <c:v>990.28</c:v>
                </c:pt>
                <c:pt idx="1289">
                  <c:v>990.28</c:v>
                </c:pt>
                <c:pt idx="1290">
                  <c:v>990.28</c:v>
                </c:pt>
                <c:pt idx="1291">
                  <c:v>990.28</c:v>
                </c:pt>
                <c:pt idx="1292">
                  <c:v>990.28</c:v>
                </c:pt>
                <c:pt idx="1293">
                  <c:v>990.28</c:v>
                </c:pt>
                <c:pt idx="1294">
                  <c:v>990.28</c:v>
                </c:pt>
                <c:pt idx="1295">
                  <c:v>990.28</c:v>
                </c:pt>
                <c:pt idx="1296">
                  <c:v>990.28</c:v>
                </c:pt>
                <c:pt idx="1297">
                  <c:v>990.28</c:v>
                </c:pt>
                <c:pt idx="1298">
                  <c:v>990.27</c:v>
                </c:pt>
                <c:pt idx="1299">
                  <c:v>990.28</c:v>
                </c:pt>
                <c:pt idx="1300">
                  <c:v>990.27</c:v>
                </c:pt>
                <c:pt idx="1301">
                  <c:v>990.27</c:v>
                </c:pt>
                <c:pt idx="1302">
                  <c:v>990.27</c:v>
                </c:pt>
                <c:pt idx="1303">
                  <c:v>990.28</c:v>
                </c:pt>
                <c:pt idx="1304">
                  <c:v>990.28</c:v>
                </c:pt>
                <c:pt idx="1305">
                  <c:v>990.28</c:v>
                </c:pt>
                <c:pt idx="1306">
                  <c:v>990.28</c:v>
                </c:pt>
                <c:pt idx="1307">
                  <c:v>990.28</c:v>
                </c:pt>
                <c:pt idx="1308">
                  <c:v>990.28</c:v>
                </c:pt>
                <c:pt idx="1309">
                  <c:v>990.28</c:v>
                </c:pt>
                <c:pt idx="1310">
                  <c:v>990.28</c:v>
                </c:pt>
                <c:pt idx="1311">
                  <c:v>990.28</c:v>
                </c:pt>
                <c:pt idx="1312">
                  <c:v>990.27</c:v>
                </c:pt>
                <c:pt idx="1313">
                  <c:v>990.28</c:v>
                </c:pt>
                <c:pt idx="1314">
                  <c:v>990.28</c:v>
                </c:pt>
                <c:pt idx="1315">
                  <c:v>990.28</c:v>
                </c:pt>
                <c:pt idx="1316">
                  <c:v>990.27</c:v>
                </c:pt>
                <c:pt idx="1317">
                  <c:v>990.27</c:v>
                </c:pt>
                <c:pt idx="1318">
                  <c:v>990.27</c:v>
                </c:pt>
                <c:pt idx="1319">
                  <c:v>990.27</c:v>
                </c:pt>
                <c:pt idx="1320">
                  <c:v>990.27</c:v>
                </c:pt>
                <c:pt idx="1321">
                  <c:v>990.27</c:v>
                </c:pt>
                <c:pt idx="1322">
                  <c:v>990.27</c:v>
                </c:pt>
                <c:pt idx="1323">
                  <c:v>990.27</c:v>
                </c:pt>
                <c:pt idx="1324">
                  <c:v>990.27</c:v>
                </c:pt>
                <c:pt idx="1325">
                  <c:v>990.27</c:v>
                </c:pt>
                <c:pt idx="1326">
                  <c:v>990.27</c:v>
                </c:pt>
                <c:pt idx="1327">
                  <c:v>990.27</c:v>
                </c:pt>
                <c:pt idx="1328">
                  <c:v>990.27</c:v>
                </c:pt>
                <c:pt idx="1329">
                  <c:v>990.28</c:v>
                </c:pt>
                <c:pt idx="1330">
                  <c:v>990.28</c:v>
                </c:pt>
                <c:pt idx="1331">
                  <c:v>990.28</c:v>
                </c:pt>
                <c:pt idx="1332">
                  <c:v>990.28</c:v>
                </c:pt>
                <c:pt idx="1333">
                  <c:v>990.28</c:v>
                </c:pt>
                <c:pt idx="1334">
                  <c:v>990.28</c:v>
                </c:pt>
                <c:pt idx="1335">
                  <c:v>990.28</c:v>
                </c:pt>
                <c:pt idx="1336">
                  <c:v>990.28</c:v>
                </c:pt>
                <c:pt idx="1337">
                  <c:v>990.28</c:v>
                </c:pt>
                <c:pt idx="1338">
                  <c:v>990.28</c:v>
                </c:pt>
                <c:pt idx="1339">
                  <c:v>990.28</c:v>
                </c:pt>
                <c:pt idx="1340">
                  <c:v>990.28</c:v>
                </c:pt>
                <c:pt idx="1341">
                  <c:v>990.28</c:v>
                </c:pt>
                <c:pt idx="1342">
                  <c:v>990.28</c:v>
                </c:pt>
                <c:pt idx="1343">
                  <c:v>990.28</c:v>
                </c:pt>
                <c:pt idx="1344">
                  <c:v>990.29</c:v>
                </c:pt>
                <c:pt idx="1345">
                  <c:v>990.29</c:v>
                </c:pt>
                <c:pt idx="1346">
                  <c:v>990.28</c:v>
                </c:pt>
                <c:pt idx="1347">
                  <c:v>990.28</c:v>
                </c:pt>
                <c:pt idx="1348">
                  <c:v>990.28</c:v>
                </c:pt>
                <c:pt idx="1349">
                  <c:v>990.28</c:v>
                </c:pt>
                <c:pt idx="1350">
                  <c:v>990.28</c:v>
                </c:pt>
                <c:pt idx="1351">
                  <c:v>990.28</c:v>
                </c:pt>
                <c:pt idx="1352">
                  <c:v>990.28</c:v>
                </c:pt>
                <c:pt idx="1353">
                  <c:v>990.29</c:v>
                </c:pt>
                <c:pt idx="1354">
                  <c:v>990.28</c:v>
                </c:pt>
                <c:pt idx="1355">
                  <c:v>990.28</c:v>
                </c:pt>
                <c:pt idx="1356">
                  <c:v>990.28</c:v>
                </c:pt>
                <c:pt idx="1357">
                  <c:v>990.29</c:v>
                </c:pt>
                <c:pt idx="1358">
                  <c:v>990.29</c:v>
                </c:pt>
                <c:pt idx="1359">
                  <c:v>990.29</c:v>
                </c:pt>
                <c:pt idx="1360">
                  <c:v>990.29</c:v>
                </c:pt>
                <c:pt idx="1361">
                  <c:v>990.29</c:v>
                </c:pt>
                <c:pt idx="1362">
                  <c:v>990.28</c:v>
                </c:pt>
                <c:pt idx="1363">
                  <c:v>990.28</c:v>
                </c:pt>
                <c:pt idx="1364">
                  <c:v>990.28</c:v>
                </c:pt>
                <c:pt idx="1365">
                  <c:v>990.28</c:v>
                </c:pt>
                <c:pt idx="1366">
                  <c:v>990.28</c:v>
                </c:pt>
                <c:pt idx="1367">
                  <c:v>990.29</c:v>
                </c:pt>
                <c:pt idx="1368">
                  <c:v>990.28</c:v>
                </c:pt>
                <c:pt idx="1369">
                  <c:v>990.28</c:v>
                </c:pt>
                <c:pt idx="1370">
                  <c:v>990.28</c:v>
                </c:pt>
                <c:pt idx="1371">
                  <c:v>990.28</c:v>
                </c:pt>
                <c:pt idx="1372">
                  <c:v>990.27</c:v>
                </c:pt>
                <c:pt idx="1373">
                  <c:v>990.28</c:v>
                </c:pt>
                <c:pt idx="1374">
                  <c:v>990.28</c:v>
                </c:pt>
                <c:pt idx="1375">
                  <c:v>990.28</c:v>
                </c:pt>
                <c:pt idx="1376">
                  <c:v>990.28</c:v>
                </c:pt>
                <c:pt idx="1377">
                  <c:v>990.28</c:v>
                </c:pt>
                <c:pt idx="1378">
                  <c:v>990.28</c:v>
                </c:pt>
                <c:pt idx="1379">
                  <c:v>990.28</c:v>
                </c:pt>
                <c:pt idx="1380">
                  <c:v>990.28</c:v>
                </c:pt>
                <c:pt idx="1381">
                  <c:v>990.28</c:v>
                </c:pt>
                <c:pt idx="1382">
                  <c:v>990.28</c:v>
                </c:pt>
                <c:pt idx="1383">
                  <c:v>990.27</c:v>
                </c:pt>
                <c:pt idx="1384">
                  <c:v>990.27</c:v>
                </c:pt>
                <c:pt idx="1385">
                  <c:v>990.27</c:v>
                </c:pt>
                <c:pt idx="1386">
                  <c:v>990.27</c:v>
                </c:pt>
                <c:pt idx="1387">
                  <c:v>990.27</c:v>
                </c:pt>
                <c:pt idx="1388">
                  <c:v>990.27</c:v>
                </c:pt>
                <c:pt idx="1389">
                  <c:v>990.27</c:v>
                </c:pt>
                <c:pt idx="1390">
                  <c:v>990.27</c:v>
                </c:pt>
                <c:pt idx="1391">
                  <c:v>990.27</c:v>
                </c:pt>
                <c:pt idx="1392">
                  <c:v>990.27</c:v>
                </c:pt>
                <c:pt idx="1393">
                  <c:v>990.27</c:v>
                </c:pt>
                <c:pt idx="1394">
                  <c:v>990.27</c:v>
                </c:pt>
                <c:pt idx="1395">
                  <c:v>990.27</c:v>
                </c:pt>
                <c:pt idx="1396">
                  <c:v>990.27</c:v>
                </c:pt>
                <c:pt idx="1397">
                  <c:v>990.27</c:v>
                </c:pt>
                <c:pt idx="1398">
                  <c:v>990.27</c:v>
                </c:pt>
                <c:pt idx="1399">
                  <c:v>990.27</c:v>
                </c:pt>
                <c:pt idx="1400">
                  <c:v>990.27</c:v>
                </c:pt>
                <c:pt idx="1401">
                  <c:v>990.27</c:v>
                </c:pt>
                <c:pt idx="1402">
                  <c:v>990.27</c:v>
                </c:pt>
                <c:pt idx="1403">
                  <c:v>990.27</c:v>
                </c:pt>
                <c:pt idx="1404">
                  <c:v>990.27</c:v>
                </c:pt>
                <c:pt idx="1405">
                  <c:v>990.27</c:v>
                </c:pt>
                <c:pt idx="1406">
                  <c:v>990.27</c:v>
                </c:pt>
                <c:pt idx="1407">
                  <c:v>990.27</c:v>
                </c:pt>
                <c:pt idx="1408">
                  <c:v>990.26</c:v>
                </c:pt>
                <c:pt idx="1409">
                  <c:v>990.26</c:v>
                </c:pt>
                <c:pt idx="1410">
                  <c:v>990.26</c:v>
                </c:pt>
                <c:pt idx="1411">
                  <c:v>990.27</c:v>
                </c:pt>
                <c:pt idx="1412">
                  <c:v>990.26</c:v>
                </c:pt>
                <c:pt idx="1413">
                  <c:v>990.26</c:v>
                </c:pt>
                <c:pt idx="1414">
                  <c:v>990.27</c:v>
                </c:pt>
                <c:pt idx="1415">
                  <c:v>990.26</c:v>
                </c:pt>
                <c:pt idx="1416">
                  <c:v>990.26</c:v>
                </c:pt>
                <c:pt idx="1417">
                  <c:v>990.26</c:v>
                </c:pt>
                <c:pt idx="1418">
                  <c:v>990.27</c:v>
                </c:pt>
                <c:pt idx="1419">
                  <c:v>990.27</c:v>
                </c:pt>
                <c:pt idx="1420">
                  <c:v>990.27</c:v>
                </c:pt>
                <c:pt idx="1421">
                  <c:v>990.27</c:v>
                </c:pt>
                <c:pt idx="1422">
                  <c:v>990.27</c:v>
                </c:pt>
                <c:pt idx="1423">
                  <c:v>990.27</c:v>
                </c:pt>
                <c:pt idx="1424">
                  <c:v>990.27</c:v>
                </c:pt>
                <c:pt idx="1425">
                  <c:v>990.27</c:v>
                </c:pt>
                <c:pt idx="1426">
                  <c:v>990.27</c:v>
                </c:pt>
                <c:pt idx="1427">
                  <c:v>990.27</c:v>
                </c:pt>
                <c:pt idx="1428">
                  <c:v>990.26</c:v>
                </c:pt>
                <c:pt idx="1429">
                  <c:v>990.26</c:v>
                </c:pt>
                <c:pt idx="1430">
                  <c:v>990.27</c:v>
                </c:pt>
                <c:pt idx="1431">
                  <c:v>990.26</c:v>
                </c:pt>
                <c:pt idx="1432">
                  <c:v>990.27</c:v>
                </c:pt>
                <c:pt idx="1433">
                  <c:v>990.27</c:v>
                </c:pt>
                <c:pt idx="1434">
                  <c:v>990.27</c:v>
                </c:pt>
                <c:pt idx="1435">
                  <c:v>990.27</c:v>
                </c:pt>
                <c:pt idx="1436">
                  <c:v>990.27</c:v>
                </c:pt>
                <c:pt idx="1437">
                  <c:v>990.27</c:v>
                </c:pt>
                <c:pt idx="1438">
                  <c:v>990.28</c:v>
                </c:pt>
                <c:pt idx="1439">
                  <c:v>990.28</c:v>
                </c:pt>
                <c:pt idx="1440">
                  <c:v>990.28</c:v>
                </c:pt>
                <c:pt idx="1441">
                  <c:v>990.28</c:v>
                </c:pt>
                <c:pt idx="1442">
                  <c:v>990.28</c:v>
                </c:pt>
                <c:pt idx="1443">
                  <c:v>990.27</c:v>
                </c:pt>
                <c:pt idx="1444">
                  <c:v>990.28</c:v>
                </c:pt>
                <c:pt idx="1445">
                  <c:v>990.28</c:v>
                </c:pt>
                <c:pt idx="1446">
                  <c:v>990.27</c:v>
                </c:pt>
                <c:pt idx="1447">
                  <c:v>990.27</c:v>
                </c:pt>
                <c:pt idx="1448">
                  <c:v>990.27</c:v>
                </c:pt>
                <c:pt idx="1449">
                  <c:v>990.28</c:v>
                </c:pt>
                <c:pt idx="1450">
                  <c:v>990.28</c:v>
                </c:pt>
                <c:pt idx="1451">
                  <c:v>990.28</c:v>
                </c:pt>
                <c:pt idx="1452">
                  <c:v>990.28</c:v>
                </c:pt>
                <c:pt idx="1453">
                  <c:v>990.28</c:v>
                </c:pt>
                <c:pt idx="1454">
                  <c:v>990.28</c:v>
                </c:pt>
                <c:pt idx="1455">
                  <c:v>990.28</c:v>
                </c:pt>
                <c:pt idx="1456">
                  <c:v>990.28</c:v>
                </c:pt>
                <c:pt idx="1457">
                  <c:v>990.28</c:v>
                </c:pt>
                <c:pt idx="1458">
                  <c:v>990.27</c:v>
                </c:pt>
                <c:pt idx="1459">
                  <c:v>990.28</c:v>
                </c:pt>
                <c:pt idx="1460">
                  <c:v>990.27</c:v>
                </c:pt>
                <c:pt idx="1461">
                  <c:v>990.27</c:v>
                </c:pt>
                <c:pt idx="1462">
                  <c:v>990.27</c:v>
                </c:pt>
                <c:pt idx="1463">
                  <c:v>990.27</c:v>
                </c:pt>
                <c:pt idx="1464">
                  <c:v>990.27</c:v>
                </c:pt>
                <c:pt idx="1465">
                  <c:v>990.27</c:v>
                </c:pt>
                <c:pt idx="1466">
                  <c:v>990.27</c:v>
                </c:pt>
                <c:pt idx="1467">
                  <c:v>990.27</c:v>
                </c:pt>
                <c:pt idx="1468">
                  <c:v>990.27</c:v>
                </c:pt>
                <c:pt idx="1469">
                  <c:v>990.27</c:v>
                </c:pt>
                <c:pt idx="1470">
                  <c:v>990.28</c:v>
                </c:pt>
                <c:pt idx="1471">
                  <c:v>990.28</c:v>
                </c:pt>
                <c:pt idx="1472">
                  <c:v>990.28</c:v>
                </c:pt>
                <c:pt idx="1473">
                  <c:v>990.27</c:v>
                </c:pt>
                <c:pt idx="1474">
                  <c:v>990.27</c:v>
                </c:pt>
                <c:pt idx="1475">
                  <c:v>990.27</c:v>
                </c:pt>
                <c:pt idx="1476">
                  <c:v>990.27</c:v>
                </c:pt>
                <c:pt idx="1477">
                  <c:v>990.27</c:v>
                </c:pt>
                <c:pt idx="1478">
                  <c:v>990.27</c:v>
                </c:pt>
                <c:pt idx="1479">
                  <c:v>990.27</c:v>
                </c:pt>
                <c:pt idx="1480">
                  <c:v>990.27</c:v>
                </c:pt>
                <c:pt idx="1481">
                  <c:v>990.27</c:v>
                </c:pt>
                <c:pt idx="1482">
                  <c:v>990.27</c:v>
                </c:pt>
                <c:pt idx="1483">
                  <c:v>990.27</c:v>
                </c:pt>
                <c:pt idx="1484">
                  <c:v>990.27</c:v>
                </c:pt>
                <c:pt idx="1485">
                  <c:v>990.27</c:v>
                </c:pt>
                <c:pt idx="1486">
                  <c:v>990.26</c:v>
                </c:pt>
                <c:pt idx="1487">
                  <c:v>990.27</c:v>
                </c:pt>
                <c:pt idx="1488">
                  <c:v>990.27</c:v>
                </c:pt>
                <c:pt idx="1489">
                  <c:v>990.28</c:v>
                </c:pt>
                <c:pt idx="1490">
                  <c:v>990.28</c:v>
                </c:pt>
                <c:pt idx="1491">
                  <c:v>990.28</c:v>
                </c:pt>
                <c:pt idx="1492">
                  <c:v>990.28</c:v>
                </c:pt>
                <c:pt idx="1493">
                  <c:v>990.29</c:v>
                </c:pt>
                <c:pt idx="1494">
                  <c:v>990.29</c:v>
                </c:pt>
                <c:pt idx="1495">
                  <c:v>990.28</c:v>
                </c:pt>
                <c:pt idx="1496">
                  <c:v>990.28</c:v>
                </c:pt>
                <c:pt idx="1497">
                  <c:v>990.29</c:v>
                </c:pt>
                <c:pt idx="1498">
                  <c:v>990.29</c:v>
                </c:pt>
                <c:pt idx="1499">
                  <c:v>990.29</c:v>
                </c:pt>
                <c:pt idx="1500">
                  <c:v>990.29</c:v>
                </c:pt>
                <c:pt idx="1501">
                  <c:v>990.29</c:v>
                </c:pt>
                <c:pt idx="1502">
                  <c:v>990.29</c:v>
                </c:pt>
                <c:pt idx="1503">
                  <c:v>990.29</c:v>
                </c:pt>
                <c:pt idx="1504">
                  <c:v>990.29</c:v>
                </c:pt>
                <c:pt idx="1505">
                  <c:v>990.29</c:v>
                </c:pt>
                <c:pt idx="1506">
                  <c:v>990.28</c:v>
                </c:pt>
                <c:pt idx="1507">
                  <c:v>990.28</c:v>
                </c:pt>
                <c:pt idx="1508">
                  <c:v>990.28</c:v>
                </c:pt>
                <c:pt idx="1509">
                  <c:v>990.28</c:v>
                </c:pt>
                <c:pt idx="1510">
                  <c:v>990.29</c:v>
                </c:pt>
                <c:pt idx="1511">
                  <c:v>990.28</c:v>
                </c:pt>
                <c:pt idx="1512">
                  <c:v>990.28</c:v>
                </c:pt>
                <c:pt idx="1513">
                  <c:v>990.28</c:v>
                </c:pt>
                <c:pt idx="1514">
                  <c:v>990.28</c:v>
                </c:pt>
                <c:pt idx="1515">
                  <c:v>990.28</c:v>
                </c:pt>
                <c:pt idx="1516">
                  <c:v>990.28</c:v>
                </c:pt>
                <c:pt idx="1517">
                  <c:v>990.28</c:v>
                </c:pt>
                <c:pt idx="1518">
                  <c:v>990.28</c:v>
                </c:pt>
                <c:pt idx="1519">
                  <c:v>990.28</c:v>
                </c:pt>
                <c:pt idx="1520">
                  <c:v>990.28</c:v>
                </c:pt>
                <c:pt idx="1521">
                  <c:v>990.28</c:v>
                </c:pt>
                <c:pt idx="1522">
                  <c:v>990.28</c:v>
                </c:pt>
                <c:pt idx="1523">
                  <c:v>990.28</c:v>
                </c:pt>
                <c:pt idx="1524">
                  <c:v>990.28</c:v>
                </c:pt>
                <c:pt idx="1525">
                  <c:v>990.28</c:v>
                </c:pt>
                <c:pt idx="1526">
                  <c:v>990.28</c:v>
                </c:pt>
                <c:pt idx="1527">
                  <c:v>990.27</c:v>
                </c:pt>
                <c:pt idx="1528">
                  <c:v>990.27</c:v>
                </c:pt>
                <c:pt idx="1529">
                  <c:v>990.28</c:v>
                </c:pt>
                <c:pt idx="1530">
                  <c:v>990.27</c:v>
                </c:pt>
                <c:pt idx="1531">
                  <c:v>990.27</c:v>
                </c:pt>
                <c:pt idx="1532">
                  <c:v>990.27</c:v>
                </c:pt>
                <c:pt idx="1533">
                  <c:v>990.27</c:v>
                </c:pt>
                <c:pt idx="1534">
                  <c:v>990.27</c:v>
                </c:pt>
                <c:pt idx="1535">
                  <c:v>990.27</c:v>
                </c:pt>
                <c:pt idx="1536">
                  <c:v>990.27</c:v>
                </c:pt>
                <c:pt idx="1537">
                  <c:v>990.27</c:v>
                </c:pt>
                <c:pt idx="1538">
                  <c:v>990.27</c:v>
                </c:pt>
                <c:pt idx="1539">
                  <c:v>990.27</c:v>
                </c:pt>
                <c:pt idx="1540">
                  <c:v>990.27</c:v>
                </c:pt>
                <c:pt idx="1541">
                  <c:v>990.27</c:v>
                </c:pt>
                <c:pt idx="1542">
                  <c:v>990.27</c:v>
                </c:pt>
                <c:pt idx="1543">
                  <c:v>990.27</c:v>
                </c:pt>
                <c:pt idx="1544">
                  <c:v>990.27</c:v>
                </c:pt>
                <c:pt idx="1545">
                  <c:v>990.27</c:v>
                </c:pt>
                <c:pt idx="1546">
                  <c:v>990.27</c:v>
                </c:pt>
                <c:pt idx="1547">
                  <c:v>990.26</c:v>
                </c:pt>
                <c:pt idx="1548">
                  <c:v>990.27</c:v>
                </c:pt>
                <c:pt idx="1549">
                  <c:v>990.27</c:v>
                </c:pt>
                <c:pt idx="1550">
                  <c:v>990.27</c:v>
                </c:pt>
                <c:pt idx="1551">
                  <c:v>990.27</c:v>
                </c:pt>
                <c:pt idx="1552">
                  <c:v>990.27</c:v>
                </c:pt>
                <c:pt idx="1553">
                  <c:v>990.27</c:v>
                </c:pt>
                <c:pt idx="1554">
                  <c:v>990.27</c:v>
                </c:pt>
                <c:pt idx="1555">
                  <c:v>990.28</c:v>
                </c:pt>
                <c:pt idx="1556">
                  <c:v>990.28</c:v>
                </c:pt>
                <c:pt idx="1557">
                  <c:v>990.28</c:v>
                </c:pt>
                <c:pt idx="1558">
                  <c:v>990.28</c:v>
                </c:pt>
                <c:pt idx="1559">
                  <c:v>990.28</c:v>
                </c:pt>
                <c:pt idx="1560">
                  <c:v>990.28</c:v>
                </c:pt>
                <c:pt idx="1561">
                  <c:v>990.28</c:v>
                </c:pt>
                <c:pt idx="1562">
                  <c:v>990.28</c:v>
                </c:pt>
                <c:pt idx="1563">
                  <c:v>990.28</c:v>
                </c:pt>
                <c:pt idx="1564">
                  <c:v>990.27</c:v>
                </c:pt>
                <c:pt idx="1565">
                  <c:v>990.27</c:v>
                </c:pt>
                <c:pt idx="1566">
                  <c:v>990.27</c:v>
                </c:pt>
                <c:pt idx="1567">
                  <c:v>990.27</c:v>
                </c:pt>
                <c:pt idx="1568">
                  <c:v>990.27</c:v>
                </c:pt>
                <c:pt idx="1569">
                  <c:v>990.27</c:v>
                </c:pt>
                <c:pt idx="1570">
                  <c:v>990.27</c:v>
                </c:pt>
                <c:pt idx="1571">
                  <c:v>990.27</c:v>
                </c:pt>
                <c:pt idx="1572">
                  <c:v>990.27</c:v>
                </c:pt>
                <c:pt idx="1573">
                  <c:v>990.27</c:v>
                </c:pt>
                <c:pt idx="1574">
                  <c:v>990.28</c:v>
                </c:pt>
                <c:pt idx="1575">
                  <c:v>990.28</c:v>
                </c:pt>
                <c:pt idx="1576">
                  <c:v>990.28</c:v>
                </c:pt>
                <c:pt idx="1577">
                  <c:v>990.27</c:v>
                </c:pt>
                <c:pt idx="1578">
                  <c:v>990.28</c:v>
                </c:pt>
                <c:pt idx="1579">
                  <c:v>990.28</c:v>
                </c:pt>
                <c:pt idx="1580">
                  <c:v>990.28</c:v>
                </c:pt>
                <c:pt idx="1581">
                  <c:v>990.28</c:v>
                </c:pt>
                <c:pt idx="1582">
                  <c:v>990.28</c:v>
                </c:pt>
                <c:pt idx="1583">
                  <c:v>990.27</c:v>
                </c:pt>
                <c:pt idx="1584">
                  <c:v>990.27</c:v>
                </c:pt>
                <c:pt idx="1585">
                  <c:v>990.28</c:v>
                </c:pt>
                <c:pt idx="1586">
                  <c:v>990.28</c:v>
                </c:pt>
                <c:pt idx="1587">
                  <c:v>990.28</c:v>
                </c:pt>
                <c:pt idx="1588">
                  <c:v>990.28</c:v>
                </c:pt>
                <c:pt idx="1589">
                  <c:v>990.28</c:v>
                </c:pt>
                <c:pt idx="1590">
                  <c:v>990.28</c:v>
                </c:pt>
                <c:pt idx="1591">
                  <c:v>990.28</c:v>
                </c:pt>
                <c:pt idx="1592">
                  <c:v>990.28</c:v>
                </c:pt>
                <c:pt idx="1593">
                  <c:v>990.28</c:v>
                </c:pt>
                <c:pt idx="1594">
                  <c:v>990.28</c:v>
                </c:pt>
                <c:pt idx="1595">
                  <c:v>990.28</c:v>
                </c:pt>
                <c:pt idx="1596">
                  <c:v>990.28</c:v>
                </c:pt>
                <c:pt idx="1597">
                  <c:v>990.28</c:v>
                </c:pt>
                <c:pt idx="1598">
                  <c:v>990.28</c:v>
                </c:pt>
                <c:pt idx="1599">
                  <c:v>990.28</c:v>
                </c:pt>
                <c:pt idx="1600">
                  <c:v>990.27</c:v>
                </c:pt>
                <c:pt idx="1601">
                  <c:v>990.28</c:v>
                </c:pt>
                <c:pt idx="1602">
                  <c:v>990.28</c:v>
                </c:pt>
                <c:pt idx="1603">
                  <c:v>990.28</c:v>
                </c:pt>
                <c:pt idx="1604">
                  <c:v>990.27</c:v>
                </c:pt>
                <c:pt idx="1605">
                  <c:v>990.27</c:v>
                </c:pt>
                <c:pt idx="1606">
                  <c:v>990.27</c:v>
                </c:pt>
                <c:pt idx="1607">
                  <c:v>990.27</c:v>
                </c:pt>
                <c:pt idx="1608">
                  <c:v>990.27</c:v>
                </c:pt>
                <c:pt idx="1609">
                  <c:v>990.27</c:v>
                </c:pt>
                <c:pt idx="1610">
                  <c:v>990.27</c:v>
                </c:pt>
                <c:pt idx="1611">
                  <c:v>990.27</c:v>
                </c:pt>
                <c:pt idx="1612">
                  <c:v>990.27</c:v>
                </c:pt>
                <c:pt idx="1613">
                  <c:v>990.27</c:v>
                </c:pt>
                <c:pt idx="1614">
                  <c:v>990.26</c:v>
                </c:pt>
                <c:pt idx="1615">
                  <c:v>990.26</c:v>
                </c:pt>
                <c:pt idx="1616">
                  <c:v>990.26</c:v>
                </c:pt>
                <c:pt idx="1617">
                  <c:v>990.27</c:v>
                </c:pt>
                <c:pt idx="1618">
                  <c:v>990.27</c:v>
                </c:pt>
                <c:pt idx="1619">
                  <c:v>990.27</c:v>
                </c:pt>
                <c:pt idx="1620">
                  <c:v>990.27</c:v>
                </c:pt>
                <c:pt idx="1621">
                  <c:v>990.26</c:v>
                </c:pt>
                <c:pt idx="1622">
                  <c:v>990.26</c:v>
                </c:pt>
                <c:pt idx="1623">
                  <c:v>990.27</c:v>
                </c:pt>
                <c:pt idx="1624">
                  <c:v>990.27</c:v>
                </c:pt>
                <c:pt idx="1625">
                  <c:v>990.27</c:v>
                </c:pt>
                <c:pt idx="1626">
                  <c:v>990.27</c:v>
                </c:pt>
                <c:pt idx="1627">
                  <c:v>990.27</c:v>
                </c:pt>
                <c:pt idx="1628">
                  <c:v>990.27</c:v>
                </c:pt>
                <c:pt idx="1629">
                  <c:v>990.27</c:v>
                </c:pt>
                <c:pt idx="1630">
                  <c:v>990.27</c:v>
                </c:pt>
                <c:pt idx="1631">
                  <c:v>990.27</c:v>
                </c:pt>
                <c:pt idx="1632">
                  <c:v>990.27</c:v>
                </c:pt>
                <c:pt idx="1633">
                  <c:v>990.26</c:v>
                </c:pt>
                <c:pt idx="1634">
                  <c:v>990.26</c:v>
                </c:pt>
                <c:pt idx="1635">
                  <c:v>990.26</c:v>
                </c:pt>
                <c:pt idx="1636">
                  <c:v>990.26</c:v>
                </c:pt>
                <c:pt idx="1637">
                  <c:v>990.26</c:v>
                </c:pt>
                <c:pt idx="1638">
                  <c:v>990.26</c:v>
                </c:pt>
                <c:pt idx="1639">
                  <c:v>990.26</c:v>
                </c:pt>
                <c:pt idx="1640">
                  <c:v>990.26</c:v>
                </c:pt>
                <c:pt idx="1641">
                  <c:v>990.26</c:v>
                </c:pt>
                <c:pt idx="1642">
                  <c:v>990.26</c:v>
                </c:pt>
                <c:pt idx="1643">
                  <c:v>990.26</c:v>
                </c:pt>
                <c:pt idx="1644">
                  <c:v>990.26</c:v>
                </c:pt>
                <c:pt idx="1645">
                  <c:v>990.26</c:v>
                </c:pt>
                <c:pt idx="1646">
                  <c:v>990.26</c:v>
                </c:pt>
                <c:pt idx="1647">
                  <c:v>990.26</c:v>
                </c:pt>
                <c:pt idx="1648">
                  <c:v>990.26</c:v>
                </c:pt>
                <c:pt idx="1649">
                  <c:v>990.26</c:v>
                </c:pt>
                <c:pt idx="1650">
                  <c:v>990.26</c:v>
                </c:pt>
                <c:pt idx="1651">
                  <c:v>990.26</c:v>
                </c:pt>
                <c:pt idx="1652">
                  <c:v>990.26</c:v>
                </c:pt>
                <c:pt idx="1653">
                  <c:v>990.26</c:v>
                </c:pt>
                <c:pt idx="1654">
                  <c:v>990.26</c:v>
                </c:pt>
                <c:pt idx="1655">
                  <c:v>990.26</c:v>
                </c:pt>
                <c:pt idx="1656">
                  <c:v>990.26</c:v>
                </c:pt>
                <c:pt idx="1657">
                  <c:v>990.26</c:v>
                </c:pt>
                <c:pt idx="1658">
                  <c:v>990.26</c:v>
                </c:pt>
                <c:pt idx="1659">
                  <c:v>990.25</c:v>
                </c:pt>
                <c:pt idx="1660">
                  <c:v>990.25</c:v>
                </c:pt>
                <c:pt idx="1661">
                  <c:v>990.25</c:v>
                </c:pt>
                <c:pt idx="1662">
                  <c:v>990.25</c:v>
                </c:pt>
                <c:pt idx="1663">
                  <c:v>990.25</c:v>
                </c:pt>
                <c:pt idx="1664">
                  <c:v>990.25</c:v>
                </c:pt>
                <c:pt idx="1665">
                  <c:v>990.25</c:v>
                </c:pt>
                <c:pt idx="1666">
                  <c:v>990.26</c:v>
                </c:pt>
                <c:pt idx="1667">
                  <c:v>990.26</c:v>
                </c:pt>
                <c:pt idx="1668">
                  <c:v>990.25</c:v>
                </c:pt>
                <c:pt idx="1669">
                  <c:v>990.25</c:v>
                </c:pt>
                <c:pt idx="1670">
                  <c:v>990.25</c:v>
                </c:pt>
                <c:pt idx="1671">
                  <c:v>990.25</c:v>
                </c:pt>
                <c:pt idx="1672">
                  <c:v>990.25</c:v>
                </c:pt>
                <c:pt idx="1673">
                  <c:v>990.25</c:v>
                </c:pt>
                <c:pt idx="1674">
                  <c:v>990.25</c:v>
                </c:pt>
                <c:pt idx="1675">
                  <c:v>990.26</c:v>
                </c:pt>
                <c:pt idx="1676">
                  <c:v>990.25</c:v>
                </c:pt>
                <c:pt idx="1677">
                  <c:v>990.26</c:v>
                </c:pt>
                <c:pt idx="1678">
                  <c:v>990.25</c:v>
                </c:pt>
                <c:pt idx="1679">
                  <c:v>990.26</c:v>
                </c:pt>
                <c:pt idx="1680">
                  <c:v>990.26</c:v>
                </c:pt>
                <c:pt idx="1681">
                  <c:v>990.25</c:v>
                </c:pt>
                <c:pt idx="1682">
                  <c:v>990.26</c:v>
                </c:pt>
                <c:pt idx="1683">
                  <c:v>990.26</c:v>
                </c:pt>
                <c:pt idx="1684">
                  <c:v>990.26</c:v>
                </c:pt>
                <c:pt idx="1685">
                  <c:v>990.27</c:v>
                </c:pt>
                <c:pt idx="1686">
                  <c:v>990.27</c:v>
                </c:pt>
                <c:pt idx="1687">
                  <c:v>990.26</c:v>
                </c:pt>
                <c:pt idx="1688">
                  <c:v>990.26</c:v>
                </c:pt>
                <c:pt idx="1689">
                  <c:v>990.26</c:v>
                </c:pt>
                <c:pt idx="1690">
                  <c:v>990.26</c:v>
                </c:pt>
                <c:pt idx="1691">
                  <c:v>990.26</c:v>
                </c:pt>
                <c:pt idx="1692">
                  <c:v>990.26</c:v>
                </c:pt>
                <c:pt idx="1693">
                  <c:v>990.26</c:v>
                </c:pt>
                <c:pt idx="1694">
                  <c:v>990.25</c:v>
                </c:pt>
                <c:pt idx="1695">
                  <c:v>990.25</c:v>
                </c:pt>
                <c:pt idx="1696">
                  <c:v>990.26</c:v>
                </c:pt>
                <c:pt idx="1697">
                  <c:v>990.26</c:v>
                </c:pt>
                <c:pt idx="1698">
                  <c:v>990.25</c:v>
                </c:pt>
                <c:pt idx="1699">
                  <c:v>990.25</c:v>
                </c:pt>
                <c:pt idx="1700">
                  <c:v>990.25</c:v>
                </c:pt>
                <c:pt idx="1701">
                  <c:v>990.25</c:v>
                </c:pt>
                <c:pt idx="1702">
                  <c:v>990.25</c:v>
                </c:pt>
                <c:pt idx="1703">
                  <c:v>990.25</c:v>
                </c:pt>
                <c:pt idx="1704">
                  <c:v>990.25</c:v>
                </c:pt>
                <c:pt idx="1705">
                  <c:v>990.25</c:v>
                </c:pt>
                <c:pt idx="1706">
                  <c:v>990.25</c:v>
                </c:pt>
                <c:pt idx="1707">
                  <c:v>990.25</c:v>
                </c:pt>
                <c:pt idx="1708">
                  <c:v>990.25</c:v>
                </c:pt>
                <c:pt idx="1709">
                  <c:v>990.25</c:v>
                </c:pt>
                <c:pt idx="1710">
                  <c:v>990.25</c:v>
                </c:pt>
                <c:pt idx="1711">
                  <c:v>990.25</c:v>
                </c:pt>
                <c:pt idx="1712">
                  <c:v>990.25</c:v>
                </c:pt>
                <c:pt idx="1713">
                  <c:v>990.25</c:v>
                </c:pt>
                <c:pt idx="1714">
                  <c:v>990.25</c:v>
                </c:pt>
                <c:pt idx="1715">
                  <c:v>990.26</c:v>
                </c:pt>
                <c:pt idx="1716">
                  <c:v>990.26</c:v>
                </c:pt>
                <c:pt idx="1717">
                  <c:v>990.26</c:v>
                </c:pt>
                <c:pt idx="1718">
                  <c:v>990.27</c:v>
                </c:pt>
                <c:pt idx="1719">
                  <c:v>990.27</c:v>
                </c:pt>
                <c:pt idx="1720">
                  <c:v>990.27</c:v>
                </c:pt>
                <c:pt idx="1721">
                  <c:v>990.26</c:v>
                </c:pt>
                <c:pt idx="1722">
                  <c:v>990.26</c:v>
                </c:pt>
                <c:pt idx="1723">
                  <c:v>990.26</c:v>
                </c:pt>
                <c:pt idx="1724">
                  <c:v>990.26</c:v>
                </c:pt>
                <c:pt idx="1725">
                  <c:v>990.26</c:v>
                </c:pt>
                <c:pt idx="1726">
                  <c:v>990.26</c:v>
                </c:pt>
                <c:pt idx="1727">
                  <c:v>990.25</c:v>
                </c:pt>
                <c:pt idx="1728">
                  <c:v>990.25</c:v>
                </c:pt>
                <c:pt idx="1729">
                  <c:v>990.25</c:v>
                </c:pt>
                <c:pt idx="1730">
                  <c:v>990.25</c:v>
                </c:pt>
                <c:pt idx="1731">
                  <c:v>990.25</c:v>
                </c:pt>
                <c:pt idx="1732">
                  <c:v>990.25</c:v>
                </c:pt>
                <c:pt idx="1733">
                  <c:v>990.25</c:v>
                </c:pt>
                <c:pt idx="1734">
                  <c:v>990.25</c:v>
                </c:pt>
                <c:pt idx="1735">
                  <c:v>990.25</c:v>
                </c:pt>
                <c:pt idx="1736">
                  <c:v>990.25</c:v>
                </c:pt>
                <c:pt idx="1737">
                  <c:v>990.26</c:v>
                </c:pt>
                <c:pt idx="1738">
                  <c:v>990.26</c:v>
                </c:pt>
                <c:pt idx="1739">
                  <c:v>990.26</c:v>
                </c:pt>
                <c:pt idx="1740">
                  <c:v>990.26</c:v>
                </c:pt>
                <c:pt idx="1741">
                  <c:v>990.26</c:v>
                </c:pt>
                <c:pt idx="1742">
                  <c:v>990.26</c:v>
                </c:pt>
                <c:pt idx="1743">
                  <c:v>990.26</c:v>
                </c:pt>
                <c:pt idx="1744">
                  <c:v>990.26</c:v>
                </c:pt>
                <c:pt idx="1745">
                  <c:v>990.26</c:v>
                </c:pt>
                <c:pt idx="1746">
                  <c:v>990.25</c:v>
                </c:pt>
                <c:pt idx="1747">
                  <c:v>990.25</c:v>
                </c:pt>
                <c:pt idx="1748">
                  <c:v>990.25</c:v>
                </c:pt>
                <c:pt idx="1749">
                  <c:v>990.26</c:v>
                </c:pt>
                <c:pt idx="1750">
                  <c:v>990.26</c:v>
                </c:pt>
                <c:pt idx="1751">
                  <c:v>990.26</c:v>
                </c:pt>
                <c:pt idx="1752">
                  <c:v>990.26</c:v>
                </c:pt>
                <c:pt idx="1753">
                  <c:v>990.26</c:v>
                </c:pt>
                <c:pt idx="1754">
                  <c:v>990.26</c:v>
                </c:pt>
                <c:pt idx="1755">
                  <c:v>990.26</c:v>
                </c:pt>
                <c:pt idx="1756">
                  <c:v>990.25</c:v>
                </c:pt>
                <c:pt idx="1757">
                  <c:v>990.25</c:v>
                </c:pt>
                <c:pt idx="1758">
                  <c:v>990.25</c:v>
                </c:pt>
                <c:pt idx="1759">
                  <c:v>990.25</c:v>
                </c:pt>
                <c:pt idx="1760">
                  <c:v>990.25</c:v>
                </c:pt>
                <c:pt idx="1761">
                  <c:v>990.24</c:v>
                </c:pt>
                <c:pt idx="1762">
                  <c:v>990.24</c:v>
                </c:pt>
                <c:pt idx="1763">
                  <c:v>990.24</c:v>
                </c:pt>
                <c:pt idx="1764">
                  <c:v>990.24</c:v>
                </c:pt>
                <c:pt idx="1765">
                  <c:v>990.24</c:v>
                </c:pt>
                <c:pt idx="1766">
                  <c:v>990.25</c:v>
                </c:pt>
                <c:pt idx="1767">
                  <c:v>990.25</c:v>
                </c:pt>
                <c:pt idx="1768">
                  <c:v>990.24</c:v>
                </c:pt>
                <c:pt idx="1769">
                  <c:v>990.24</c:v>
                </c:pt>
                <c:pt idx="1770">
                  <c:v>990.25</c:v>
                </c:pt>
                <c:pt idx="1771">
                  <c:v>990.25</c:v>
                </c:pt>
                <c:pt idx="1772">
                  <c:v>990.25</c:v>
                </c:pt>
                <c:pt idx="1773">
                  <c:v>990.25</c:v>
                </c:pt>
                <c:pt idx="1774">
                  <c:v>990.25</c:v>
                </c:pt>
                <c:pt idx="1775">
                  <c:v>990.24</c:v>
                </c:pt>
                <c:pt idx="1776">
                  <c:v>990.24</c:v>
                </c:pt>
                <c:pt idx="1777">
                  <c:v>990.24</c:v>
                </c:pt>
                <c:pt idx="1778">
                  <c:v>990.24</c:v>
                </c:pt>
                <c:pt idx="1779">
                  <c:v>990.24</c:v>
                </c:pt>
                <c:pt idx="1780">
                  <c:v>990.24</c:v>
                </c:pt>
                <c:pt idx="1781">
                  <c:v>990.24</c:v>
                </c:pt>
                <c:pt idx="1782">
                  <c:v>990.24</c:v>
                </c:pt>
                <c:pt idx="1783">
                  <c:v>990.24</c:v>
                </c:pt>
                <c:pt idx="1784">
                  <c:v>990.24</c:v>
                </c:pt>
                <c:pt idx="1785">
                  <c:v>990.25</c:v>
                </c:pt>
                <c:pt idx="1786">
                  <c:v>990.25</c:v>
                </c:pt>
                <c:pt idx="1787">
                  <c:v>990.25</c:v>
                </c:pt>
                <c:pt idx="1788">
                  <c:v>990.25</c:v>
                </c:pt>
                <c:pt idx="1789">
                  <c:v>990.24</c:v>
                </c:pt>
                <c:pt idx="1790">
                  <c:v>990.24</c:v>
                </c:pt>
                <c:pt idx="1791">
                  <c:v>990.25</c:v>
                </c:pt>
                <c:pt idx="1792">
                  <c:v>990.25</c:v>
                </c:pt>
                <c:pt idx="1793">
                  <c:v>990.25</c:v>
                </c:pt>
                <c:pt idx="1794">
                  <c:v>990.25</c:v>
                </c:pt>
                <c:pt idx="1795">
                  <c:v>990.25</c:v>
                </c:pt>
                <c:pt idx="1796">
                  <c:v>990.25</c:v>
                </c:pt>
                <c:pt idx="1797">
                  <c:v>990.25</c:v>
                </c:pt>
                <c:pt idx="1798">
                  <c:v>990.25</c:v>
                </c:pt>
                <c:pt idx="1799">
                  <c:v>990.25</c:v>
                </c:pt>
                <c:pt idx="1800">
                  <c:v>990.24</c:v>
                </c:pt>
                <c:pt idx="1801">
                  <c:v>990.24</c:v>
                </c:pt>
                <c:pt idx="1802">
                  <c:v>990.25</c:v>
                </c:pt>
                <c:pt idx="1803">
                  <c:v>990.25</c:v>
                </c:pt>
                <c:pt idx="1804">
                  <c:v>990.25</c:v>
                </c:pt>
                <c:pt idx="1805">
                  <c:v>990.25</c:v>
                </c:pt>
                <c:pt idx="1806">
                  <c:v>990.25</c:v>
                </c:pt>
                <c:pt idx="1807">
                  <c:v>990.24</c:v>
                </c:pt>
                <c:pt idx="1808">
                  <c:v>990.24</c:v>
                </c:pt>
                <c:pt idx="1809">
                  <c:v>990.24</c:v>
                </c:pt>
                <c:pt idx="1810">
                  <c:v>990.24</c:v>
                </c:pt>
                <c:pt idx="1811">
                  <c:v>990.24</c:v>
                </c:pt>
                <c:pt idx="1812">
                  <c:v>990.24</c:v>
                </c:pt>
                <c:pt idx="1813">
                  <c:v>990.24</c:v>
                </c:pt>
                <c:pt idx="1814">
                  <c:v>990.23</c:v>
                </c:pt>
                <c:pt idx="1815">
                  <c:v>990.23</c:v>
                </c:pt>
                <c:pt idx="1816">
                  <c:v>990.23</c:v>
                </c:pt>
                <c:pt idx="1817">
                  <c:v>990.23</c:v>
                </c:pt>
                <c:pt idx="1818">
                  <c:v>990.23</c:v>
                </c:pt>
                <c:pt idx="1819">
                  <c:v>990.23</c:v>
                </c:pt>
                <c:pt idx="1820">
                  <c:v>990.23</c:v>
                </c:pt>
                <c:pt idx="1821">
                  <c:v>990.23</c:v>
                </c:pt>
                <c:pt idx="1822">
                  <c:v>990.24</c:v>
                </c:pt>
                <c:pt idx="1823">
                  <c:v>990.24</c:v>
                </c:pt>
                <c:pt idx="1824">
                  <c:v>990.24</c:v>
                </c:pt>
                <c:pt idx="1825">
                  <c:v>990.24</c:v>
                </c:pt>
                <c:pt idx="1826">
                  <c:v>990.24</c:v>
                </c:pt>
                <c:pt idx="1827">
                  <c:v>990.24</c:v>
                </c:pt>
                <c:pt idx="1828">
                  <c:v>990.23</c:v>
                </c:pt>
                <c:pt idx="1829">
                  <c:v>990.24</c:v>
                </c:pt>
                <c:pt idx="1830">
                  <c:v>990.24</c:v>
                </c:pt>
                <c:pt idx="1831">
                  <c:v>990.24</c:v>
                </c:pt>
                <c:pt idx="1832">
                  <c:v>990.23</c:v>
                </c:pt>
                <c:pt idx="1833">
                  <c:v>990.24</c:v>
                </c:pt>
                <c:pt idx="1834">
                  <c:v>990.24</c:v>
                </c:pt>
                <c:pt idx="1835">
                  <c:v>990.23</c:v>
                </c:pt>
                <c:pt idx="1836">
                  <c:v>990.23</c:v>
                </c:pt>
                <c:pt idx="1837">
                  <c:v>990.23</c:v>
                </c:pt>
                <c:pt idx="1838">
                  <c:v>990.22</c:v>
                </c:pt>
                <c:pt idx="1839">
                  <c:v>990.23</c:v>
                </c:pt>
                <c:pt idx="1840">
                  <c:v>990.23</c:v>
                </c:pt>
                <c:pt idx="1841">
                  <c:v>990.23</c:v>
                </c:pt>
                <c:pt idx="1842">
                  <c:v>990.23</c:v>
                </c:pt>
                <c:pt idx="1843">
                  <c:v>990.23</c:v>
                </c:pt>
                <c:pt idx="1844">
                  <c:v>990.23</c:v>
                </c:pt>
                <c:pt idx="1845">
                  <c:v>990.23</c:v>
                </c:pt>
                <c:pt idx="1846">
                  <c:v>990.22</c:v>
                </c:pt>
                <c:pt idx="1847">
                  <c:v>990.22</c:v>
                </c:pt>
                <c:pt idx="1848">
                  <c:v>990.22</c:v>
                </c:pt>
                <c:pt idx="1849">
                  <c:v>990.22</c:v>
                </c:pt>
                <c:pt idx="1850">
                  <c:v>990.22</c:v>
                </c:pt>
                <c:pt idx="1851">
                  <c:v>990.21</c:v>
                </c:pt>
                <c:pt idx="1852">
                  <c:v>990.21</c:v>
                </c:pt>
                <c:pt idx="1853">
                  <c:v>990.21</c:v>
                </c:pt>
                <c:pt idx="1854">
                  <c:v>990.21</c:v>
                </c:pt>
                <c:pt idx="1855">
                  <c:v>990.22</c:v>
                </c:pt>
                <c:pt idx="1856">
                  <c:v>990.22</c:v>
                </c:pt>
                <c:pt idx="1857">
                  <c:v>990.22</c:v>
                </c:pt>
                <c:pt idx="1858">
                  <c:v>990.22</c:v>
                </c:pt>
                <c:pt idx="1859">
                  <c:v>990.22</c:v>
                </c:pt>
                <c:pt idx="1860">
                  <c:v>990.22</c:v>
                </c:pt>
                <c:pt idx="1861">
                  <c:v>990.21</c:v>
                </c:pt>
                <c:pt idx="1862">
                  <c:v>990.21</c:v>
                </c:pt>
                <c:pt idx="1863">
                  <c:v>990.21</c:v>
                </c:pt>
                <c:pt idx="1864">
                  <c:v>990.22</c:v>
                </c:pt>
                <c:pt idx="1865">
                  <c:v>990.22</c:v>
                </c:pt>
                <c:pt idx="1866">
                  <c:v>990.21</c:v>
                </c:pt>
                <c:pt idx="1867">
                  <c:v>990.21</c:v>
                </c:pt>
                <c:pt idx="1868">
                  <c:v>990.21</c:v>
                </c:pt>
                <c:pt idx="1869">
                  <c:v>990.21</c:v>
                </c:pt>
                <c:pt idx="1870">
                  <c:v>990.21</c:v>
                </c:pt>
                <c:pt idx="1871">
                  <c:v>990.21</c:v>
                </c:pt>
                <c:pt idx="1872">
                  <c:v>990.2</c:v>
                </c:pt>
                <c:pt idx="1873">
                  <c:v>990.21</c:v>
                </c:pt>
                <c:pt idx="1874">
                  <c:v>990.21</c:v>
                </c:pt>
                <c:pt idx="1875">
                  <c:v>990.21</c:v>
                </c:pt>
                <c:pt idx="1876">
                  <c:v>990.21</c:v>
                </c:pt>
                <c:pt idx="1877">
                  <c:v>990.21</c:v>
                </c:pt>
                <c:pt idx="1878">
                  <c:v>990.2</c:v>
                </c:pt>
                <c:pt idx="1879">
                  <c:v>990.21</c:v>
                </c:pt>
                <c:pt idx="1880">
                  <c:v>990.2</c:v>
                </c:pt>
                <c:pt idx="1881">
                  <c:v>990.2</c:v>
                </c:pt>
                <c:pt idx="1882">
                  <c:v>990.2</c:v>
                </c:pt>
                <c:pt idx="1883">
                  <c:v>990.2</c:v>
                </c:pt>
                <c:pt idx="1884">
                  <c:v>990.21</c:v>
                </c:pt>
                <c:pt idx="1885">
                  <c:v>990.21</c:v>
                </c:pt>
                <c:pt idx="1886">
                  <c:v>990.21</c:v>
                </c:pt>
                <c:pt idx="1887">
                  <c:v>990.2</c:v>
                </c:pt>
                <c:pt idx="1888">
                  <c:v>990.2</c:v>
                </c:pt>
                <c:pt idx="1889">
                  <c:v>990.21</c:v>
                </c:pt>
                <c:pt idx="1890">
                  <c:v>990.2</c:v>
                </c:pt>
                <c:pt idx="1891">
                  <c:v>990.2</c:v>
                </c:pt>
                <c:pt idx="1892">
                  <c:v>990.2</c:v>
                </c:pt>
                <c:pt idx="1893">
                  <c:v>990.2</c:v>
                </c:pt>
                <c:pt idx="1894">
                  <c:v>990.2</c:v>
                </c:pt>
                <c:pt idx="1895">
                  <c:v>990.19</c:v>
                </c:pt>
                <c:pt idx="1896">
                  <c:v>990.19</c:v>
                </c:pt>
                <c:pt idx="1897">
                  <c:v>990.19</c:v>
                </c:pt>
                <c:pt idx="1898">
                  <c:v>990.19</c:v>
                </c:pt>
                <c:pt idx="1899">
                  <c:v>990.2</c:v>
                </c:pt>
                <c:pt idx="1900">
                  <c:v>990.2</c:v>
                </c:pt>
                <c:pt idx="1901">
                  <c:v>990.2</c:v>
                </c:pt>
                <c:pt idx="1902">
                  <c:v>990.2</c:v>
                </c:pt>
                <c:pt idx="1903">
                  <c:v>990.2</c:v>
                </c:pt>
                <c:pt idx="1904">
                  <c:v>990.19</c:v>
                </c:pt>
                <c:pt idx="1905">
                  <c:v>990.19</c:v>
                </c:pt>
                <c:pt idx="1906">
                  <c:v>990.19</c:v>
                </c:pt>
                <c:pt idx="1907">
                  <c:v>990.19</c:v>
                </c:pt>
                <c:pt idx="1908">
                  <c:v>990.19</c:v>
                </c:pt>
                <c:pt idx="1909">
                  <c:v>990.19</c:v>
                </c:pt>
                <c:pt idx="1910">
                  <c:v>990.18</c:v>
                </c:pt>
                <c:pt idx="1911">
                  <c:v>990.19</c:v>
                </c:pt>
                <c:pt idx="1912">
                  <c:v>990.18</c:v>
                </c:pt>
                <c:pt idx="1913">
                  <c:v>990.18</c:v>
                </c:pt>
                <c:pt idx="1914">
                  <c:v>990.18</c:v>
                </c:pt>
                <c:pt idx="1915">
                  <c:v>990.18</c:v>
                </c:pt>
                <c:pt idx="1916">
                  <c:v>990.18</c:v>
                </c:pt>
                <c:pt idx="1917">
                  <c:v>990.18</c:v>
                </c:pt>
                <c:pt idx="1918">
                  <c:v>990.18</c:v>
                </c:pt>
                <c:pt idx="1919">
                  <c:v>990.18</c:v>
                </c:pt>
                <c:pt idx="1920">
                  <c:v>990.17</c:v>
                </c:pt>
                <c:pt idx="1921">
                  <c:v>990.18</c:v>
                </c:pt>
                <c:pt idx="1922">
                  <c:v>990.18</c:v>
                </c:pt>
                <c:pt idx="1923">
                  <c:v>990.18</c:v>
                </c:pt>
                <c:pt idx="1924">
                  <c:v>990.18</c:v>
                </c:pt>
                <c:pt idx="1925">
                  <c:v>990.18</c:v>
                </c:pt>
                <c:pt idx="1926">
                  <c:v>990.18</c:v>
                </c:pt>
                <c:pt idx="1927">
                  <c:v>990.19</c:v>
                </c:pt>
                <c:pt idx="1928">
                  <c:v>990.18</c:v>
                </c:pt>
                <c:pt idx="1929">
                  <c:v>990.18</c:v>
                </c:pt>
                <c:pt idx="1930">
                  <c:v>990.18</c:v>
                </c:pt>
                <c:pt idx="1931">
                  <c:v>990.18</c:v>
                </c:pt>
                <c:pt idx="1932">
                  <c:v>990.18</c:v>
                </c:pt>
                <c:pt idx="1933">
                  <c:v>990.18</c:v>
                </c:pt>
                <c:pt idx="1934">
                  <c:v>990.18</c:v>
                </c:pt>
                <c:pt idx="1935">
                  <c:v>990.17</c:v>
                </c:pt>
                <c:pt idx="1936">
                  <c:v>990.17</c:v>
                </c:pt>
                <c:pt idx="1937">
                  <c:v>990.17</c:v>
                </c:pt>
                <c:pt idx="1938">
                  <c:v>990.17</c:v>
                </c:pt>
                <c:pt idx="1939">
                  <c:v>990.16</c:v>
                </c:pt>
                <c:pt idx="1940">
                  <c:v>990.17</c:v>
                </c:pt>
                <c:pt idx="1941">
                  <c:v>990.17</c:v>
                </c:pt>
                <c:pt idx="1942">
                  <c:v>990.17</c:v>
                </c:pt>
                <c:pt idx="1943">
                  <c:v>990.17</c:v>
                </c:pt>
                <c:pt idx="1944">
                  <c:v>990.17</c:v>
                </c:pt>
                <c:pt idx="1945">
                  <c:v>990.17</c:v>
                </c:pt>
                <c:pt idx="1946">
                  <c:v>990.17</c:v>
                </c:pt>
                <c:pt idx="1947">
                  <c:v>990.17</c:v>
                </c:pt>
                <c:pt idx="1948">
                  <c:v>990.17</c:v>
                </c:pt>
                <c:pt idx="1949">
                  <c:v>990.16</c:v>
                </c:pt>
                <c:pt idx="1950">
                  <c:v>990.16</c:v>
                </c:pt>
                <c:pt idx="1951">
                  <c:v>990.16</c:v>
                </c:pt>
                <c:pt idx="1952">
                  <c:v>990.16</c:v>
                </c:pt>
                <c:pt idx="1953">
                  <c:v>990.15</c:v>
                </c:pt>
                <c:pt idx="1954">
                  <c:v>990.15</c:v>
                </c:pt>
                <c:pt idx="1955">
                  <c:v>990.15</c:v>
                </c:pt>
                <c:pt idx="1956">
                  <c:v>990.15</c:v>
                </c:pt>
                <c:pt idx="1957">
                  <c:v>990.15</c:v>
                </c:pt>
                <c:pt idx="1958">
                  <c:v>990.15</c:v>
                </c:pt>
                <c:pt idx="1959">
                  <c:v>990.15</c:v>
                </c:pt>
                <c:pt idx="1960">
                  <c:v>990.16</c:v>
                </c:pt>
                <c:pt idx="1961">
                  <c:v>990.15</c:v>
                </c:pt>
                <c:pt idx="1962">
                  <c:v>990.16</c:v>
                </c:pt>
                <c:pt idx="1963">
                  <c:v>990.16</c:v>
                </c:pt>
                <c:pt idx="1964">
                  <c:v>990.16</c:v>
                </c:pt>
                <c:pt idx="1965">
                  <c:v>990.16</c:v>
                </c:pt>
                <c:pt idx="1966">
                  <c:v>990.15</c:v>
                </c:pt>
                <c:pt idx="1967">
                  <c:v>990.16</c:v>
                </c:pt>
                <c:pt idx="1968">
                  <c:v>990.16</c:v>
                </c:pt>
                <c:pt idx="1969">
                  <c:v>990.15</c:v>
                </c:pt>
                <c:pt idx="1970">
                  <c:v>990.16</c:v>
                </c:pt>
                <c:pt idx="1971">
                  <c:v>990.16</c:v>
                </c:pt>
                <c:pt idx="1972">
                  <c:v>990.16</c:v>
                </c:pt>
                <c:pt idx="1973">
                  <c:v>990.16</c:v>
                </c:pt>
                <c:pt idx="1974">
                  <c:v>990.16</c:v>
                </c:pt>
                <c:pt idx="1975">
                  <c:v>990.16</c:v>
                </c:pt>
                <c:pt idx="1976">
                  <c:v>990.16</c:v>
                </c:pt>
                <c:pt idx="1977">
                  <c:v>990.15</c:v>
                </c:pt>
                <c:pt idx="1978">
                  <c:v>990.15</c:v>
                </c:pt>
                <c:pt idx="1979">
                  <c:v>990.15</c:v>
                </c:pt>
                <c:pt idx="1980">
                  <c:v>990.15</c:v>
                </c:pt>
                <c:pt idx="1981">
                  <c:v>990.15</c:v>
                </c:pt>
                <c:pt idx="1982">
                  <c:v>990.15</c:v>
                </c:pt>
                <c:pt idx="1983">
                  <c:v>990.14</c:v>
                </c:pt>
                <c:pt idx="1984">
                  <c:v>990.15</c:v>
                </c:pt>
                <c:pt idx="1985">
                  <c:v>990.14</c:v>
                </c:pt>
                <c:pt idx="1986">
                  <c:v>990.14</c:v>
                </c:pt>
                <c:pt idx="1987">
                  <c:v>990.14</c:v>
                </c:pt>
                <c:pt idx="1988">
                  <c:v>990.14</c:v>
                </c:pt>
                <c:pt idx="1989">
                  <c:v>990.14</c:v>
                </c:pt>
                <c:pt idx="1990">
                  <c:v>990.14</c:v>
                </c:pt>
                <c:pt idx="1991">
                  <c:v>990.14</c:v>
                </c:pt>
                <c:pt idx="1992">
                  <c:v>990.14</c:v>
                </c:pt>
                <c:pt idx="1993">
                  <c:v>990.14</c:v>
                </c:pt>
                <c:pt idx="1994">
                  <c:v>990.13</c:v>
                </c:pt>
                <c:pt idx="1995">
                  <c:v>990.14</c:v>
                </c:pt>
                <c:pt idx="1996">
                  <c:v>990.14</c:v>
                </c:pt>
                <c:pt idx="1997">
                  <c:v>990.14</c:v>
                </c:pt>
                <c:pt idx="1998">
                  <c:v>990.13</c:v>
                </c:pt>
                <c:pt idx="1999">
                  <c:v>990.13</c:v>
                </c:pt>
                <c:pt idx="2000">
                  <c:v>990.13</c:v>
                </c:pt>
                <c:pt idx="2001">
                  <c:v>990.13</c:v>
                </c:pt>
                <c:pt idx="2002">
                  <c:v>990.14</c:v>
                </c:pt>
                <c:pt idx="2003">
                  <c:v>990.13</c:v>
                </c:pt>
                <c:pt idx="2004">
                  <c:v>990.13</c:v>
                </c:pt>
                <c:pt idx="2005">
                  <c:v>990.14</c:v>
                </c:pt>
                <c:pt idx="2006">
                  <c:v>990.14</c:v>
                </c:pt>
                <c:pt idx="2007">
                  <c:v>990.14</c:v>
                </c:pt>
                <c:pt idx="2008">
                  <c:v>990.14</c:v>
                </c:pt>
                <c:pt idx="2009">
                  <c:v>990.14</c:v>
                </c:pt>
                <c:pt idx="2010">
                  <c:v>990.14</c:v>
                </c:pt>
                <c:pt idx="2011">
                  <c:v>990.14</c:v>
                </c:pt>
                <c:pt idx="2012">
                  <c:v>990.13</c:v>
                </c:pt>
                <c:pt idx="2013">
                  <c:v>990.13</c:v>
                </c:pt>
                <c:pt idx="2014">
                  <c:v>990.14</c:v>
                </c:pt>
                <c:pt idx="2015">
                  <c:v>990.14</c:v>
                </c:pt>
                <c:pt idx="2016">
                  <c:v>990.14</c:v>
                </c:pt>
                <c:pt idx="2017">
                  <c:v>990.14</c:v>
                </c:pt>
                <c:pt idx="2018">
                  <c:v>990.14</c:v>
                </c:pt>
                <c:pt idx="2019">
                  <c:v>990.14</c:v>
                </c:pt>
                <c:pt idx="2020">
                  <c:v>990.14</c:v>
                </c:pt>
                <c:pt idx="2021">
                  <c:v>990.14</c:v>
                </c:pt>
                <c:pt idx="2022">
                  <c:v>990.14</c:v>
                </c:pt>
                <c:pt idx="2023">
                  <c:v>990.14</c:v>
                </c:pt>
                <c:pt idx="2024">
                  <c:v>990.14</c:v>
                </c:pt>
                <c:pt idx="2025">
                  <c:v>990.14</c:v>
                </c:pt>
                <c:pt idx="2026">
                  <c:v>990.14</c:v>
                </c:pt>
                <c:pt idx="2027">
                  <c:v>990.14</c:v>
                </c:pt>
                <c:pt idx="2028">
                  <c:v>990.14</c:v>
                </c:pt>
                <c:pt idx="2029">
                  <c:v>990.14</c:v>
                </c:pt>
                <c:pt idx="2030">
                  <c:v>990.14</c:v>
                </c:pt>
                <c:pt idx="2031">
                  <c:v>990.14</c:v>
                </c:pt>
                <c:pt idx="2032">
                  <c:v>990.14</c:v>
                </c:pt>
                <c:pt idx="2033">
                  <c:v>990.13</c:v>
                </c:pt>
                <c:pt idx="2034">
                  <c:v>990.13</c:v>
                </c:pt>
                <c:pt idx="2035">
                  <c:v>990.13</c:v>
                </c:pt>
                <c:pt idx="2036">
                  <c:v>990.13</c:v>
                </c:pt>
                <c:pt idx="2037">
                  <c:v>990.13</c:v>
                </c:pt>
                <c:pt idx="2038">
                  <c:v>990.12</c:v>
                </c:pt>
                <c:pt idx="2039">
                  <c:v>990.13</c:v>
                </c:pt>
                <c:pt idx="2040">
                  <c:v>990.12</c:v>
                </c:pt>
                <c:pt idx="2041">
                  <c:v>990.12</c:v>
                </c:pt>
                <c:pt idx="2042">
                  <c:v>990.13</c:v>
                </c:pt>
                <c:pt idx="2043">
                  <c:v>990.12</c:v>
                </c:pt>
                <c:pt idx="2044">
                  <c:v>990.12</c:v>
                </c:pt>
                <c:pt idx="2045">
                  <c:v>990.12</c:v>
                </c:pt>
                <c:pt idx="2046">
                  <c:v>990.12</c:v>
                </c:pt>
                <c:pt idx="2047">
                  <c:v>990.12</c:v>
                </c:pt>
                <c:pt idx="2048">
                  <c:v>990.13</c:v>
                </c:pt>
                <c:pt idx="2049">
                  <c:v>990.13</c:v>
                </c:pt>
                <c:pt idx="2050">
                  <c:v>990.13</c:v>
                </c:pt>
                <c:pt idx="2051">
                  <c:v>990.13</c:v>
                </c:pt>
                <c:pt idx="2052">
                  <c:v>990.13</c:v>
                </c:pt>
                <c:pt idx="2053">
                  <c:v>990.13</c:v>
                </c:pt>
                <c:pt idx="2054">
                  <c:v>990.13</c:v>
                </c:pt>
                <c:pt idx="2055">
                  <c:v>990.13</c:v>
                </c:pt>
                <c:pt idx="2056">
                  <c:v>990.13</c:v>
                </c:pt>
                <c:pt idx="2057">
                  <c:v>990.13</c:v>
                </c:pt>
                <c:pt idx="2058">
                  <c:v>990.13</c:v>
                </c:pt>
                <c:pt idx="2059">
                  <c:v>990.13</c:v>
                </c:pt>
                <c:pt idx="2060">
                  <c:v>990.13</c:v>
                </c:pt>
                <c:pt idx="2061">
                  <c:v>990.13</c:v>
                </c:pt>
                <c:pt idx="2062">
                  <c:v>990.13</c:v>
                </c:pt>
                <c:pt idx="2063">
                  <c:v>990.13</c:v>
                </c:pt>
                <c:pt idx="2064">
                  <c:v>990.13</c:v>
                </c:pt>
                <c:pt idx="2065">
                  <c:v>990.13</c:v>
                </c:pt>
                <c:pt idx="2066">
                  <c:v>990.14</c:v>
                </c:pt>
                <c:pt idx="2067">
                  <c:v>990.14</c:v>
                </c:pt>
                <c:pt idx="2068">
                  <c:v>990.13</c:v>
                </c:pt>
                <c:pt idx="2069">
                  <c:v>990.13</c:v>
                </c:pt>
                <c:pt idx="2070">
                  <c:v>990.13</c:v>
                </c:pt>
                <c:pt idx="2071">
                  <c:v>990.13</c:v>
                </c:pt>
                <c:pt idx="2072">
                  <c:v>990.13</c:v>
                </c:pt>
                <c:pt idx="2073">
                  <c:v>990.13</c:v>
                </c:pt>
                <c:pt idx="2074">
                  <c:v>990.13</c:v>
                </c:pt>
                <c:pt idx="2075">
                  <c:v>990.13</c:v>
                </c:pt>
                <c:pt idx="2076">
                  <c:v>990.13</c:v>
                </c:pt>
                <c:pt idx="2077">
                  <c:v>990.13</c:v>
                </c:pt>
                <c:pt idx="2078">
                  <c:v>990.13</c:v>
                </c:pt>
                <c:pt idx="2079">
                  <c:v>990.13</c:v>
                </c:pt>
                <c:pt idx="2080">
                  <c:v>990.13</c:v>
                </c:pt>
                <c:pt idx="2081">
                  <c:v>990.13</c:v>
                </c:pt>
                <c:pt idx="2082">
                  <c:v>990.13</c:v>
                </c:pt>
                <c:pt idx="2083">
                  <c:v>990.13</c:v>
                </c:pt>
                <c:pt idx="2084">
                  <c:v>990.12</c:v>
                </c:pt>
                <c:pt idx="2085">
                  <c:v>990.13</c:v>
                </c:pt>
                <c:pt idx="2086">
                  <c:v>990.12</c:v>
                </c:pt>
                <c:pt idx="2087">
                  <c:v>990.12</c:v>
                </c:pt>
                <c:pt idx="2088">
                  <c:v>990.12</c:v>
                </c:pt>
                <c:pt idx="2089">
                  <c:v>990.12</c:v>
                </c:pt>
                <c:pt idx="2090">
                  <c:v>990.12</c:v>
                </c:pt>
                <c:pt idx="2091">
                  <c:v>990.12</c:v>
                </c:pt>
                <c:pt idx="2092">
                  <c:v>990.12</c:v>
                </c:pt>
                <c:pt idx="2093">
                  <c:v>990.12</c:v>
                </c:pt>
                <c:pt idx="2094">
                  <c:v>990.12</c:v>
                </c:pt>
                <c:pt idx="2095">
                  <c:v>990.12</c:v>
                </c:pt>
                <c:pt idx="2096">
                  <c:v>990.12</c:v>
                </c:pt>
                <c:pt idx="2097">
                  <c:v>990.12</c:v>
                </c:pt>
                <c:pt idx="2098">
                  <c:v>990.12</c:v>
                </c:pt>
                <c:pt idx="2099">
                  <c:v>990.11</c:v>
                </c:pt>
                <c:pt idx="2100">
                  <c:v>990.12</c:v>
                </c:pt>
                <c:pt idx="2101">
                  <c:v>990.11</c:v>
                </c:pt>
                <c:pt idx="2102">
                  <c:v>990.12</c:v>
                </c:pt>
                <c:pt idx="2103">
                  <c:v>990.12</c:v>
                </c:pt>
                <c:pt idx="2104">
                  <c:v>990.12</c:v>
                </c:pt>
                <c:pt idx="2105">
                  <c:v>990.12</c:v>
                </c:pt>
                <c:pt idx="2106">
                  <c:v>990.12</c:v>
                </c:pt>
                <c:pt idx="2107">
                  <c:v>990.12</c:v>
                </c:pt>
                <c:pt idx="2108">
                  <c:v>990.13</c:v>
                </c:pt>
                <c:pt idx="2109">
                  <c:v>990.12</c:v>
                </c:pt>
                <c:pt idx="2110">
                  <c:v>990.12</c:v>
                </c:pt>
                <c:pt idx="2111">
                  <c:v>990.12</c:v>
                </c:pt>
                <c:pt idx="2112">
                  <c:v>990.12</c:v>
                </c:pt>
                <c:pt idx="2113">
                  <c:v>990.12</c:v>
                </c:pt>
                <c:pt idx="2114">
                  <c:v>990.12</c:v>
                </c:pt>
                <c:pt idx="2115">
                  <c:v>990.12</c:v>
                </c:pt>
                <c:pt idx="2116">
                  <c:v>990.12</c:v>
                </c:pt>
                <c:pt idx="2117">
                  <c:v>990.12</c:v>
                </c:pt>
                <c:pt idx="2118">
                  <c:v>990.12</c:v>
                </c:pt>
                <c:pt idx="2119">
                  <c:v>990.12</c:v>
                </c:pt>
                <c:pt idx="2120">
                  <c:v>990.12</c:v>
                </c:pt>
                <c:pt idx="2121">
                  <c:v>990.12</c:v>
                </c:pt>
                <c:pt idx="2122">
                  <c:v>990.11</c:v>
                </c:pt>
                <c:pt idx="2123">
                  <c:v>990.11</c:v>
                </c:pt>
                <c:pt idx="2124">
                  <c:v>990.11</c:v>
                </c:pt>
                <c:pt idx="2125">
                  <c:v>990.11</c:v>
                </c:pt>
                <c:pt idx="2126">
                  <c:v>990.11</c:v>
                </c:pt>
                <c:pt idx="2127">
                  <c:v>990.11</c:v>
                </c:pt>
                <c:pt idx="2128">
                  <c:v>990.11</c:v>
                </c:pt>
                <c:pt idx="2129">
                  <c:v>990.11</c:v>
                </c:pt>
                <c:pt idx="2130">
                  <c:v>990.11</c:v>
                </c:pt>
                <c:pt idx="2131">
                  <c:v>990.11</c:v>
                </c:pt>
                <c:pt idx="2132">
                  <c:v>990.11</c:v>
                </c:pt>
                <c:pt idx="2133">
                  <c:v>990.11</c:v>
                </c:pt>
                <c:pt idx="2134">
                  <c:v>990.11</c:v>
                </c:pt>
                <c:pt idx="2135">
                  <c:v>990.11</c:v>
                </c:pt>
                <c:pt idx="2136">
                  <c:v>990.11</c:v>
                </c:pt>
                <c:pt idx="2137">
                  <c:v>990.11</c:v>
                </c:pt>
                <c:pt idx="2138">
                  <c:v>990.11</c:v>
                </c:pt>
                <c:pt idx="2139">
                  <c:v>990.11</c:v>
                </c:pt>
                <c:pt idx="2140">
                  <c:v>990.11</c:v>
                </c:pt>
                <c:pt idx="2141">
                  <c:v>990.12</c:v>
                </c:pt>
                <c:pt idx="2142">
                  <c:v>990.12</c:v>
                </c:pt>
                <c:pt idx="2143">
                  <c:v>990.12</c:v>
                </c:pt>
                <c:pt idx="2144">
                  <c:v>990.12</c:v>
                </c:pt>
                <c:pt idx="2145">
                  <c:v>990.11</c:v>
                </c:pt>
                <c:pt idx="2146">
                  <c:v>990.12</c:v>
                </c:pt>
                <c:pt idx="2147">
                  <c:v>990.12</c:v>
                </c:pt>
                <c:pt idx="2148">
                  <c:v>990.12</c:v>
                </c:pt>
                <c:pt idx="2149">
                  <c:v>990.11</c:v>
                </c:pt>
                <c:pt idx="2150">
                  <c:v>990.11</c:v>
                </c:pt>
                <c:pt idx="2151">
                  <c:v>990.11</c:v>
                </c:pt>
                <c:pt idx="2152">
                  <c:v>990.11</c:v>
                </c:pt>
                <c:pt idx="2153">
                  <c:v>990.11</c:v>
                </c:pt>
                <c:pt idx="2154">
                  <c:v>990.11</c:v>
                </c:pt>
                <c:pt idx="2155">
                  <c:v>990.11</c:v>
                </c:pt>
                <c:pt idx="2156">
                  <c:v>990.11</c:v>
                </c:pt>
                <c:pt idx="2157">
                  <c:v>990.11</c:v>
                </c:pt>
                <c:pt idx="2158">
                  <c:v>990.11</c:v>
                </c:pt>
                <c:pt idx="2159">
                  <c:v>990.11</c:v>
                </c:pt>
                <c:pt idx="2160">
                  <c:v>990.11</c:v>
                </c:pt>
                <c:pt idx="2161">
                  <c:v>990.11</c:v>
                </c:pt>
                <c:pt idx="2162">
                  <c:v>990.11</c:v>
                </c:pt>
                <c:pt idx="2163">
                  <c:v>990.12</c:v>
                </c:pt>
                <c:pt idx="2164">
                  <c:v>990.12</c:v>
                </c:pt>
                <c:pt idx="2165">
                  <c:v>990.12</c:v>
                </c:pt>
                <c:pt idx="2166">
                  <c:v>990.11</c:v>
                </c:pt>
                <c:pt idx="2167">
                  <c:v>990.12</c:v>
                </c:pt>
                <c:pt idx="2168">
                  <c:v>990.12</c:v>
                </c:pt>
                <c:pt idx="2169">
                  <c:v>990.12</c:v>
                </c:pt>
                <c:pt idx="2170">
                  <c:v>990.12</c:v>
                </c:pt>
                <c:pt idx="2171">
                  <c:v>990.12</c:v>
                </c:pt>
                <c:pt idx="2172">
                  <c:v>990.11</c:v>
                </c:pt>
                <c:pt idx="2173">
                  <c:v>990.11</c:v>
                </c:pt>
                <c:pt idx="2174">
                  <c:v>990.12</c:v>
                </c:pt>
                <c:pt idx="2175">
                  <c:v>990.12</c:v>
                </c:pt>
                <c:pt idx="2176">
                  <c:v>990.12</c:v>
                </c:pt>
                <c:pt idx="2177">
                  <c:v>990.12</c:v>
                </c:pt>
                <c:pt idx="2178">
                  <c:v>990.12</c:v>
                </c:pt>
                <c:pt idx="2179">
                  <c:v>990.11</c:v>
                </c:pt>
                <c:pt idx="2180">
                  <c:v>990.11</c:v>
                </c:pt>
                <c:pt idx="2181">
                  <c:v>990.12</c:v>
                </c:pt>
                <c:pt idx="2182">
                  <c:v>990.12</c:v>
                </c:pt>
                <c:pt idx="2183">
                  <c:v>990.12</c:v>
                </c:pt>
                <c:pt idx="2184">
                  <c:v>990.12</c:v>
                </c:pt>
                <c:pt idx="2185">
                  <c:v>990.12</c:v>
                </c:pt>
                <c:pt idx="2186">
                  <c:v>990.12</c:v>
                </c:pt>
                <c:pt idx="2187">
                  <c:v>990.12</c:v>
                </c:pt>
                <c:pt idx="2188">
                  <c:v>990.12</c:v>
                </c:pt>
                <c:pt idx="2189">
                  <c:v>990.11</c:v>
                </c:pt>
                <c:pt idx="2190">
                  <c:v>990.11</c:v>
                </c:pt>
                <c:pt idx="2191">
                  <c:v>990.11</c:v>
                </c:pt>
                <c:pt idx="2192">
                  <c:v>990.11</c:v>
                </c:pt>
                <c:pt idx="2193">
                  <c:v>990.11</c:v>
                </c:pt>
                <c:pt idx="2194">
                  <c:v>990.11</c:v>
                </c:pt>
                <c:pt idx="2195">
                  <c:v>990.12</c:v>
                </c:pt>
                <c:pt idx="2196">
                  <c:v>990.12</c:v>
                </c:pt>
                <c:pt idx="2197">
                  <c:v>990.11</c:v>
                </c:pt>
                <c:pt idx="2198">
                  <c:v>990.12</c:v>
                </c:pt>
                <c:pt idx="2199">
                  <c:v>990.11</c:v>
                </c:pt>
                <c:pt idx="2200">
                  <c:v>990.11</c:v>
                </c:pt>
                <c:pt idx="2201">
                  <c:v>990.11</c:v>
                </c:pt>
                <c:pt idx="2202">
                  <c:v>990.12</c:v>
                </c:pt>
                <c:pt idx="2203">
                  <c:v>990.12</c:v>
                </c:pt>
                <c:pt idx="2204">
                  <c:v>990.12</c:v>
                </c:pt>
                <c:pt idx="2205">
                  <c:v>990.12</c:v>
                </c:pt>
                <c:pt idx="2206">
                  <c:v>990.12</c:v>
                </c:pt>
                <c:pt idx="2207">
                  <c:v>990.11</c:v>
                </c:pt>
                <c:pt idx="2208">
                  <c:v>990.12</c:v>
                </c:pt>
                <c:pt idx="2209">
                  <c:v>990.12</c:v>
                </c:pt>
                <c:pt idx="2210">
                  <c:v>990.12</c:v>
                </c:pt>
                <c:pt idx="2211">
                  <c:v>990.12</c:v>
                </c:pt>
                <c:pt idx="2212">
                  <c:v>990.12</c:v>
                </c:pt>
                <c:pt idx="2213">
                  <c:v>990.12</c:v>
                </c:pt>
                <c:pt idx="2214">
                  <c:v>990.11</c:v>
                </c:pt>
                <c:pt idx="2215">
                  <c:v>990.12</c:v>
                </c:pt>
                <c:pt idx="2216">
                  <c:v>990.11</c:v>
                </c:pt>
                <c:pt idx="2217">
                  <c:v>990.11</c:v>
                </c:pt>
                <c:pt idx="2218">
                  <c:v>990.11</c:v>
                </c:pt>
                <c:pt idx="2219">
                  <c:v>990.11</c:v>
                </c:pt>
                <c:pt idx="2220">
                  <c:v>990.12</c:v>
                </c:pt>
                <c:pt idx="2221">
                  <c:v>990.11</c:v>
                </c:pt>
                <c:pt idx="2222">
                  <c:v>990.12</c:v>
                </c:pt>
                <c:pt idx="2223">
                  <c:v>990.12</c:v>
                </c:pt>
                <c:pt idx="2224">
                  <c:v>990.12</c:v>
                </c:pt>
                <c:pt idx="2225">
                  <c:v>990.12</c:v>
                </c:pt>
                <c:pt idx="2226">
                  <c:v>990.12</c:v>
                </c:pt>
                <c:pt idx="2227">
                  <c:v>990.12</c:v>
                </c:pt>
                <c:pt idx="2228">
                  <c:v>990.12</c:v>
                </c:pt>
                <c:pt idx="2229">
                  <c:v>990.12</c:v>
                </c:pt>
                <c:pt idx="2230">
                  <c:v>990.12</c:v>
                </c:pt>
                <c:pt idx="2231">
                  <c:v>990.12</c:v>
                </c:pt>
                <c:pt idx="2232">
                  <c:v>990.12</c:v>
                </c:pt>
                <c:pt idx="2233">
                  <c:v>990.12</c:v>
                </c:pt>
                <c:pt idx="2234">
                  <c:v>990.12</c:v>
                </c:pt>
                <c:pt idx="2235">
                  <c:v>990.12</c:v>
                </c:pt>
                <c:pt idx="2236">
                  <c:v>990.12</c:v>
                </c:pt>
                <c:pt idx="2237">
                  <c:v>990.12</c:v>
                </c:pt>
                <c:pt idx="2238">
                  <c:v>990.12</c:v>
                </c:pt>
                <c:pt idx="2239">
                  <c:v>990.12</c:v>
                </c:pt>
                <c:pt idx="2240">
                  <c:v>990.12</c:v>
                </c:pt>
                <c:pt idx="2241">
                  <c:v>990.12</c:v>
                </c:pt>
                <c:pt idx="2242">
                  <c:v>990.12</c:v>
                </c:pt>
                <c:pt idx="2243">
                  <c:v>990.12</c:v>
                </c:pt>
                <c:pt idx="2244">
                  <c:v>990.12</c:v>
                </c:pt>
                <c:pt idx="2245">
                  <c:v>990.12</c:v>
                </c:pt>
                <c:pt idx="2246">
                  <c:v>990.12</c:v>
                </c:pt>
                <c:pt idx="2247">
                  <c:v>990.12</c:v>
                </c:pt>
                <c:pt idx="2248">
                  <c:v>990.13</c:v>
                </c:pt>
                <c:pt idx="2249">
                  <c:v>990.13</c:v>
                </c:pt>
                <c:pt idx="2250">
                  <c:v>990.13</c:v>
                </c:pt>
                <c:pt idx="2251">
                  <c:v>990.13</c:v>
                </c:pt>
                <c:pt idx="2252">
                  <c:v>990.13</c:v>
                </c:pt>
                <c:pt idx="2253">
                  <c:v>990.13</c:v>
                </c:pt>
                <c:pt idx="2254">
                  <c:v>990.13</c:v>
                </c:pt>
                <c:pt idx="2255">
                  <c:v>990.12</c:v>
                </c:pt>
                <c:pt idx="2256">
                  <c:v>990.12</c:v>
                </c:pt>
                <c:pt idx="2257">
                  <c:v>990.12</c:v>
                </c:pt>
                <c:pt idx="2258">
                  <c:v>990.12</c:v>
                </c:pt>
                <c:pt idx="2259">
                  <c:v>990.12</c:v>
                </c:pt>
                <c:pt idx="2260">
                  <c:v>990.12</c:v>
                </c:pt>
                <c:pt idx="2261">
                  <c:v>990.12</c:v>
                </c:pt>
                <c:pt idx="2262">
                  <c:v>990.12</c:v>
                </c:pt>
                <c:pt idx="2263">
                  <c:v>990.12</c:v>
                </c:pt>
                <c:pt idx="2264">
                  <c:v>990.12</c:v>
                </c:pt>
                <c:pt idx="2265">
                  <c:v>990.12</c:v>
                </c:pt>
                <c:pt idx="2266">
                  <c:v>990.12</c:v>
                </c:pt>
                <c:pt idx="2267">
                  <c:v>990.12</c:v>
                </c:pt>
                <c:pt idx="2268">
                  <c:v>990.13</c:v>
                </c:pt>
                <c:pt idx="2269">
                  <c:v>990.13</c:v>
                </c:pt>
                <c:pt idx="2270">
                  <c:v>990.13</c:v>
                </c:pt>
                <c:pt idx="2271">
                  <c:v>990.13</c:v>
                </c:pt>
                <c:pt idx="2272">
                  <c:v>990.13</c:v>
                </c:pt>
                <c:pt idx="2273">
                  <c:v>990.13</c:v>
                </c:pt>
                <c:pt idx="2274">
                  <c:v>990.13</c:v>
                </c:pt>
                <c:pt idx="2275">
                  <c:v>990.13</c:v>
                </c:pt>
                <c:pt idx="2276">
                  <c:v>990.13</c:v>
                </c:pt>
                <c:pt idx="2277">
                  <c:v>990.13</c:v>
                </c:pt>
                <c:pt idx="2278">
                  <c:v>990.13</c:v>
                </c:pt>
                <c:pt idx="2279">
                  <c:v>990.13</c:v>
                </c:pt>
                <c:pt idx="2280">
                  <c:v>990.13</c:v>
                </c:pt>
                <c:pt idx="2281">
                  <c:v>990.13</c:v>
                </c:pt>
                <c:pt idx="2282">
                  <c:v>990.13</c:v>
                </c:pt>
                <c:pt idx="2283">
                  <c:v>990.13</c:v>
                </c:pt>
                <c:pt idx="2284">
                  <c:v>990.13</c:v>
                </c:pt>
                <c:pt idx="2285">
                  <c:v>990.13</c:v>
                </c:pt>
                <c:pt idx="2286">
                  <c:v>990.13</c:v>
                </c:pt>
                <c:pt idx="2287">
                  <c:v>990.13</c:v>
                </c:pt>
                <c:pt idx="2288">
                  <c:v>990.13</c:v>
                </c:pt>
                <c:pt idx="2289">
                  <c:v>990.13</c:v>
                </c:pt>
                <c:pt idx="2290">
                  <c:v>990.13</c:v>
                </c:pt>
                <c:pt idx="2291">
                  <c:v>990.14</c:v>
                </c:pt>
                <c:pt idx="2292">
                  <c:v>990.14</c:v>
                </c:pt>
                <c:pt idx="2293">
                  <c:v>990.14</c:v>
                </c:pt>
                <c:pt idx="2294">
                  <c:v>990.14</c:v>
                </c:pt>
                <c:pt idx="2295">
                  <c:v>990.14</c:v>
                </c:pt>
                <c:pt idx="2296">
                  <c:v>990.14</c:v>
                </c:pt>
                <c:pt idx="2297">
                  <c:v>990.14</c:v>
                </c:pt>
                <c:pt idx="2298">
                  <c:v>990.14</c:v>
                </c:pt>
                <c:pt idx="2299">
                  <c:v>990.14</c:v>
                </c:pt>
                <c:pt idx="2300">
                  <c:v>990.14</c:v>
                </c:pt>
                <c:pt idx="2301">
                  <c:v>990.14</c:v>
                </c:pt>
                <c:pt idx="2302">
                  <c:v>990.14</c:v>
                </c:pt>
                <c:pt idx="2303">
                  <c:v>990.14</c:v>
                </c:pt>
                <c:pt idx="2304">
                  <c:v>990.14</c:v>
                </c:pt>
                <c:pt idx="2305">
                  <c:v>990.14</c:v>
                </c:pt>
                <c:pt idx="2306">
                  <c:v>990.14</c:v>
                </c:pt>
                <c:pt idx="2307">
                  <c:v>990.14</c:v>
                </c:pt>
                <c:pt idx="2308">
                  <c:v>990.14</c:v>
                </c:pt>
                <c:pt idx="2309">
                  <c:v>990.14</c:v>
                </c:pt>
                <c:pt idx="2310">
                  <c:v>990.14</c:v>
                </c:pt>
                <c:pt idx="2311">
                  <c:v>990.14</c:v>
                </c:pt>
                <c:pt idx="2312">
                  <c:v>990.15</c:v>
                </c:pt>
                <c:pt idx="2313">
                  <c:v>990.15</c:v>
                </c:pt>
                <c:pt idx="2314">
                  <c:v>990.15</c:v>
                </c:pt>
                <c:pt idx="2315">
                  <c:v>990.15</c:v>
                </c:pt>
                <c:pt idx="2316">
                  <c:v>990.15</c:v>
                </c:pt>
                <c:pt idx="2317">
                  <c:v>990.15</c:v>
                </c:pt>
                <c:pt idx="2318">
                  <c:v>990.15</c:v>
                </c:pt>
                <c:pt idx="2319">
                  <c:v>990.15</c:v>
                </c:pt>
                <c:pt idx="2320">
                  <c:v>990.15</c:v>
                </c:pt>
                <c:pt idx="2321">
                  <c:v>990.16</c:v>
                </c:pt>
                <c:pt idx="2322">
                  <c:v>990.16</c:v>
                </c:pt>
                <c:pt idx="2323">
                  <c:v>990.16</c:v>
                </c:pt>
                <c:pt idx="2324">
                  <c:v>990.15</c:v>
                </c:pt>
                <c:pt idx="2325">
                  <c:v>990.16</c:v>
                </c:pt>
                <c:pt idx="2326">
                  <c:v>990.15</c:v>
                </c:pt>
                <c:pt idx="2327">
                  <c:v>990.15</c:v>
                </c:pt>
                <c:pt idx="2328">
                  <c:v>990.15</c:v>
                </c:pt>
                <c:pt idx="2329">
                  <c:v>990.15</c:v>
                </c:pt>
                <c:pt idx="2330">
                  <c:v>990.15</c:v>
                </c:pt>
                <c:pt idx="2331">
                  <c:v>990.15</c:v>
                </c:pt>
                <c:pt idx="2332">
                  <c:v>990.15</c:v>
                </c:pt>
                <c:pt idx="2333">
                  <c:v>990.15</c:v>
                </c:pt>
                <c:pt idx="2334">
                  <c:v>990.15</c:v>
                </c:pt>
                <c:pt idx="2335">
                  <c:v>990.15</c:v>
                </c:pt>
                <c:pt idx="2336">
                  <c:v>990.15</c:v>
                </c:pt>
                <c:pt idx="2337">
                  <c:v>990.15</c:v>
                </c:pt>
                <c:pt idx="2338">
                  <c:v>990.15</c:v>
                </c:pt>
                <c:pt idx="2339">
                  <c:v>990.15</c:v>
                </c:pt>
                <c:pt idx="2340">
                  <c:v>990.15</c:v>
                </c:pt>
                <c:pt idx="2341">
                  <c:v>990.15</c:v>
                </c:pt>
                <c:pt idx="2342">
                  <c:v>990.14</c:v>
                </c:pt>
                <c:pt idx="2343">
                  <c:v>990.14</c:v>
                </c:pt>
                <c:pt idx="2344">
                  <c:v>990.14</c:v>
                </c:pt>
                <c:pt idx="2345">
                  <c:v>990.14</c:v>
                </c:pt>
                <c:pt idx="2346">
                  <c:v>990.14</c:v>
                </c:pt>
                <c:pt idx="2347">
                  <c:v>990.14</c:v>
                </c:pt>
                <c:pt idx="2348">
                  <c:v>990.14</c:v>
                </c:pt>
                <c:pt idx="2349">
                  <c:v>990.14</c:v>
                </c:pt>
                <c:pt idx="2350">
                  <c:v>990.14</c:v>
                </c:pt>
                <c:pt idx="2351">
                  <c:v>990.14</c:v>
                </c:pt>
                <c:pt idx="2352">
                  <c:v>990.14</c:v>
                </c:pt>
                <c:pt idx="2353">
                  <c:v>990.15</c:v>
                </c:pt>
                <c:pt idx="2354">
                  <c:v>990.14</c:v>
                </c:pt>
                <c:pt idx="2355">
                  <c:v>990.14</c:v>
                </c:pt>
                <c:pt idx="2356">
                  <c:v>990.15</c:v>
                </c:pt>
                <c:pt idx="2357">
                  <c:v>990.15</c:v>
                </c:pt>
                <c:pt idx="2358">
                  <c:v>990.15</c:v>
                </c:pt>
                <c:pt idx="2359">
                  <c:v>990.15</c:v>
                </c:pt>
                <c:pt idx="2360">
                  <c:v>990.14</c:v>
                </c:pt>
                <c:pt idx="2361">
                  <c:v>990.13</c:v>
                </c:pt>
                <c:pt idx="2362">
                  <c:v>990.12</c:v>
                </c:pt>
                <c:pt idx="2363">
                  <c:v>990.11</c:v>
                </c:pt>
                <c:pt idx="2364">
                  <c:v>990.1</c:v>
                </c:pt>
                <c:pt idx="2365">
                  <c:v>990.1</c:v>
                </c:pt>
                <c:pt idx="2366">
                  <c:v>990.09</c:v>
                </c:pt>
                <c:pt idx="2367">
                  <c:v>990.09</c:v>
                </c:pt>
                <c:pt idx="2368">
                  <c:v>990.07</c:v>
                </c:pt>
                <c:pt idx="2369">
                  <c:v>990.07</c:v>
                </c:pt>
                <c:pt idx="2370">
                  <c:v>990.06</c:v>
                </c:pt>
                <c:pt idx="2371">
                  <c:v>990.06</c:v>
                </c:pt>
                <c:pt idx="2372">
                  <c:v>990.06</c:v>
                </c:pt>
                <c:pt idx="2373">
                  <c:v>990.06</c:v>
                </c:pt>
                <c:pt idx="2374">
                  <c:v>990.05</c:v>
                </c:pt>
                <c:pt idx="2375">
                  <c:v>990.05</c:v>
                </c:pt>
                <c:pt idx="2376">
                  <c:v>990.05</c:v>
                </c:pt>
                <c:pt idx="2377">
                  <c:v>990.08</c:v>
                </c:pt>
                <c:pt idx="2378">
                  <c:v>990.2</c:v>
                </c:pt>
                <c:pt idx="2379">
                  <c:v>990.24</c:v>
                </c:pt>
                <c:pt idx="2380">
                  <c:v>990.24</c:v>
                </c:pt>
                <c:pt idx="2381">
                  <c:v>990.21</c:v>
                </c:pt>
                <c:pt idx="2382">
                  <c:v>990.19</c:v>
                </c:pt>
                <c:pt idx="2383">
                  <c:v>990.18</c:v>
                </c:pt>
                <c:pt idx="2384">
                  <c:v>990.17</c:v>
                </c:pt>
                <c:pt idx="2385">
                  <c:v>990.16</c:v>
                </c:pt>
                <c:pt idx="2386">
                  <c:v>990.16</c:v>
                </c:pt>
                <c:pt idx="2387">
                  <c:v>990.16</c:v>
                </c:pt>
                <c:pt idx="2388">
                  <c:v>990.18</c:v>
                </c:pt>
                <c:pt idx="2389">
                  <c:v>990.19</c:v>
                </c:pt>
                <c:pt idx="2390">
                  <c:v>990.2</c:v>
                </c:pt>
                <c:pt idx="2391">
                  <c:v>990.21</c:v>
                </c:pt>
                <c:pt idx="2392">
                  <c:v>990.22</c:v>
                </c:pt>
                <c:pt idx="2393">
                  <c:v>990.23</c:v>
                </c:pt>
                <c:pt idx="2394">
                  <c:v>990.24</c:v>
                </c:pt>
                <c:pt idx="2395">
                  <c:v>990.24</c:v>
                </c:pt>
                <c:pt idx="2396">
                  <c:v>990.25</c:v>
                </c:pt>
                <c:pt idx="2397">
                  <c:v>990.26</c:v>
                </c:pt>
                <c:pt idx="2398">
                  <c:v>990.26</c:v>
                </c:pt>
                <c:pt idx="2399">
                  <c:v>990.27</c:v>
                </c:pt>
                <c:pt idx="2400">
                  <c:v>990.27</c:v>
                </c:pt>
                <c:pt idx="2401">
                  <c:v>990.27</c:v>
                </c:pt>
                <c:pt idx="2402">
                  <c:v>990.28</c:v>
                </c:pt>
                <c:pt idx="2403">
                  <c:v>990.27</c:v>
                </c:pt>
                <c:pt idx="2404">
                  <c:v>990.27</c:v>
                </c:pt>
                <c:pt idx="2405">
                  <c:v>990.27</c:v>
                </c:pt>
                <c:pt idx="2406">
                  <c:v>990.26</c:v>
                </c:pt>
                <c:pt idx="2407">
                  <c:v>990.26</c:v>
                </c:pt>
                <c:pt idx="2408">
                  <c:v>990.27</c:v>
                </c:pt>
                <c:pt idx="2409">
                  <c:v>990.27</c:v>
                </c:pt>
                <c:pt idx="2410">
                  <c:v>990.27</c:v>
                </c:pt>
                <c:pt idx="2411">
                  <c:v>990.26</c:v>
                </c:pt>
                <c:pt idx="2412">
                  <c:v>990.26</c:v>
                </c:pt>
                <c:pt idx="2413">
                  <c:v>990.26</c:v>
                </c:pt>
                <c:pt idx="2414">
                  <c:v>990.26</c:v>
                </c:pt>
                <c:pt idx="2415">
                  <c:v>990.24</c:v>
                </c:pt>
                <c:pt idx="2416">
                  <c:v>990.25</c:v>
                </c:pt>
                <c:pt idx="2417">
                  <c:v>990.25</c:v>
                </c:pt>
                <c:pt idx="2418">
                  <c:v>990.26</c:v>
                </c:pt>
                <c:pt idx="2419">
                  <c:v>990.25</c:v>
                </c:pt>
                <c:pt idx="2420">
                  <c:v>990.25</c:v>
                </c:pt>
                <c:pt idx="2421">
                  <c:v>990.26</c:v>
                </c:pt>
                <c:pt idx="2422">
                  <c:v>990.26</c:v>
                </c:pt>
                <c:pt idx="2423">
                  <c:v>990.26</c:v>
                </c:pt>
                <c:pt idx="2424">
                  <c:v>990.26</c:v>
                </c:pt>
                <c:pt idx="2425">
                  <c:v>990.26</c:v>
                </c:pt>
                <c:pt idx="2426">
                  <c:v>990.26</c:v>
                </c:pt>
                <c:pt idx="2427">
                  <c:v>990.27</c:v>
                </c:pt>
                <c:pt idx="2428">
                  <c:v>990.27</c:v>
                </c:pt>
                <c:pt idx="2429">
                  <c:v>990.28</c:v>
                </c:pt>
                <c:pt idx="2430">
                  <c:v>990.28</c:v>
                </c:pt>
                <c:pt idx="2431">
                  <c:v>990.28</c:v>
                </c:pt>
                <c:pt idx="2432">
                  <c:v>990.28</c:v>
                </c:pt>
                <c:pt idx="2433">
                  <c:v>990.29</c:v>
                </c:pt>
                <c:pt idx="2434">
                  <c:v>990.28</c:v>
                </c:pt>
                <c:pt idx="2435">
                  <c:v>990.29</c:v>
                </c:pt>
                <c:pt idx="2436">
                  <c:v>990.28</c:v>
                </c:pt>
                <c:pt idx="2437">
                  <c:v>990.28</c:v>
                </c:pt>
                <c:pt idx="2438">
                  <c:v>990.28</c:v>
                </c:pt>
                <c:pt idx="2439">
                  <c:v>990.28</c:v>
                </c:pt>
                <c:pt idx="2440">
                  <c:v>990.28</c:v>
                </c:pt>
                <c:pt idx="2441">
                  <c:v>990.28</c:v>
                </c:pt>
                <c:pt idx="2442">
                  <c:v>990.28</c:v>
                </c:pt>
                <c:pt idx="2443">
                  <c:v>990.28</c:v>
                </c:pt>
                <c:pt idx="2444">
                  <c:v>990.29</c:v>
                </c:pt>
                <c:pt idx="2445">
                  <c:v>990.29</c:v>
                </c:pt>
                <c:pt idx="2446">
                  <c:v>990.29</c:v>
                </c:pt>
                <c:pt idx="2447">
                  <c:v>990.29</c:v>
                </c:pt>
                <c:pt idx="2448">
                  <c:v>990.29</c:v>
                </c:pt>
                <c:pt idx="2449">
                  <c:v>990.29</c:v>
                </c:pt>
                <c:pt idx="2450">
                  <c:v>990.28</c:v>
                </c:pt>
                <c:pt idx="2451">
                  <c:v>990.29</c:v>
                </c:pt>
                <c:pt idx="2452">
                  <c:v>990.29</c:v>
                </c:pt>
                <c:pt idx="2453">
                  <c:v>990.3</c:v>
                </c:pt>
                <c:pt idx="2454">
                  <c:v>990.3</c:v>
                </c:pt>
                <c:pt idx="2455">
                  <c:v>990.29</c:v>
                </c:pt>
                <c:pt idx="2456">
                  <c:v>990.3</c:v>
                </c:pt>
                <c:pt idx="2457">
                  <c:v>990.3</c:v>
                </c:pt>
                <c:pt idx="2458">
                  <c:v>990.3</c:v>
                </c:pt>
                <c:pt idx="2459">
                  <c:v>990.3</c:v>
                </c:pt>
                <c:pt idx="2460">
                  <c:v>990.3</c:v>
                </c:pt>
                <c:pt idx="2461">
                  <c:v>990.3</c:v>
                </c:pt>
                <c:pt idx="2462">
                  <c:v>990.3</c:v>
                </c:pt>
                <c:pt idx="2463">
                  <c:v>990.3</c:v>
                </c:pt>
                <c:pt idx="2464">
                  <c:v>990.3</c:v>
                </c:pt>
                <c:pt idx="2465">
                  <c:v>990.31</c:v>
                </c:pt>
                <c:pt idx="2466">
                  <c:v>990.3</c:v>
                </c:pt>
                <c:pt idx="2467">
                  <c:v>990.3</c:v>
                </c:pt>
                <c:pt idx="2468">
                  <c:v>990.3</c:v>
                </c:pt>
                <c:pt idx="2469">
                  <c:v>990.3</c:v>
                </c:pt>
                <c:pt idx="2470">
                  <c:v>990.3</c:v>
                </c:pt>
                <c:pt idx="2471">
                  <c:v>990.3</c:v>
                </c:pt>
                <c:pt idx="2472">
                  <c:v>990.3</c:v>
                </c:pt>
                <c:pt idx="2473">
                  <c:v>990.29</c:v>
                </c:pt>
                <c:pt idx="2474">
                  <c:v>990.29</c:v>
                </c:pt>
                <c:pt idx="2475">
                  <c:v>990.29</c:v>
                </c:pt>
                <c:pt idx="2476">
                  <c:v>990.29</c:v>
                </c:pt>
                <c:pt idx="2477">
                  <c:v>990.29</c:v>
                </c:pt>
                <c:pt idx="2478">
                  <c:v>990.29</c:v>
                </c:pt>
                <c:pt idx="2479">
                  <c:v>990.29</c:v>
                </c:pt>
                <c:pt idx="2480">
                  <c:v>990.28</c:v>
                </c:pt>
                <c:pt idx="2481">
                  <c:v>990.29</c:v>
                </c:pt>
                <c:pt idx="2482">
                  <c:v>990.28</c:v>
                </c:pt>
                <c:pt idx="2483">
                  <c:v>990.29</c:v>
                </c:pt>
                <c:pt idx="2484">
                  <c:v>990.28</c:v>
                </c:pt>
                <c:pt idx="2485">
                  <c:v>990.28</c:v>
                </c:pt>
                <c:pt idx="2486">
                  <c:v>990.28</c:v>
                </c:pt>
                <c:pt idx="2487">
                  <c:v>990.28</c:v>
                </c:pt>
                <c:pt idx="2488">
                  <c:v>990.28</c:v>
                </c:pt>
                <c:pt idx="2489">
                  <c:v>990.29</c:v>
                </c:pt>
                <c:pt idx="2490">
                  <c:v>990.28</c:v>
                </c:pt>
                <c:pt idx="2491">
                  <c:v>990.28</c:v>
                </c:pt>
                <c:pt idx="2492">
                  <c:v>990.28</c:v>
                </c:pt>
                <c:pt idx="2493">
                  <c:v>990.28</c:v>
                </c:pt>
                <c:pt idx="2494">
                  <c:v>990.28</c:v>
                </c:pt>
                <c:pt idx="2495">
                  <c:v>990.28</c:v>
                </c:pt>
                <c:pt idx="2496">
                  <c:v>990.29</c:v>
                </c:pt>
                <c:pt idx="2497">
                  <c:v>990.29</c:v>
                </c:pt>
                <c:pt idx="2498">
                  <c:v>990.29</c:v>
                </c:pt>
                <c:pt idx="2499">
                  <c:v>990.29</c:v>
                </c:pt>
                <c:pt idx="2500">
                  <c:v>990.29</c:v>
                </c:pt>
                <c:pt idx="2501">
                  <c:v>990.28</c:v>
                </c:pt>
                <c:pt idx="2502">
                  <c:v>990.28</c:v>
                </c:pt>
                <c:pt idx="2503">
                  <c:v>990.28</c:v>
                </c:pt>
                <c:pt idx="2504">
                  <c:v>990.28</c:v>
                </c:pt>
                <c:pt idx="2505">
                  <c:v>990.28</c:v>
                </c:pt>
                <c:pt idx="2506">
                  <c:v>990.28</c:v>
                </c:pt>
                <c:pt idx="2507">
                  <c:v>990.28</c:v>
                </c:pt>
                <c:pt idx="2508">
                  <c:v>990.28</c:v>
                </c:pt>
                <c:pt idx="2509">
                  <c:v>990.28</c:v>
                </c:pt>
                <c:pt idx="2510">
                  <c:v>990.29</c:v>
                </c:pt>
                <c:pt idx="2511">
                  <c:v>990.29</c:v>
                </c:pt>
                <c:pt idx="2512">
                  <c:v>990.29</c:v>
                </c:pt>
                <c:pt idx="2513">
                  <c:v>990.29</c:v>
                </c:pt>
                <c:pt idx="2514">
                  <c:v>990.29</c:v>
                </c:pt>
                <c:pt idx="2515">
                  <c:v>990.29</c:v>
                </c:pt>
                <c:pt idx="2516">
                  <c:v>990.29</c:v>
                </c:pt>
                <c:pt idx="2517">
                  <c:v>990.28</c:v>
                </c:pt>
                <c:pt idx="2518">
                  <c:v>990.29</c:v>
                </c:pt>
                <c:pt idx="2519">
                  <c:v>990.29</c:v>
                </c:pt>
                <c:pt idx="2520">
                  <c:v>990.29</c:v>
                </c:pt>
                <c:pt idx="2521">
                  <c:v>990.29</c:v>
                </c:pt>
                <c:pt idx="2522">
                  <c:v>990.29</c:v>
                </c:pt>
                <c:pt idx="2523">
                  <c:v>990.29</c:v>
                </c:pt>
                <c:pt idx="2524">
                  <c:v>990.29</c:v>
                </c:pt>
                <c:pt idx="2525">
                  <c:v>990.28</c:v>
                </c:pt>
                <c:pt idx="2526">
                  <c:v>990.28</c:v>
                </c:pt>
                <c:pt idx="2527">
                  <c:v>990.28</c:v>
                </c:pt>
                <c:pt idx="2528">
                  <c:v>990.28</c:v>
                </c:pt>
                <c:pt idx="2529">
                  <c:v>990.28</c:v>
                </c:pt>
                <c:pt idx="2530">
                  <c:v>990.28</c:v>
                </c:pt>
                <c:pt idx="2531">
                  <c:v>990.28</c:v>
                </c:pt>
                <c:pt idx="2532">
                  <c:v>990.28</c:v>
                </c:pt>
                <c:pt idx="2533">
                  <c:v>990.28</c:v>
                </c:pt>
                <c:pt idx="2534">
                  <c:v>990.29</c:v>
                </c:pt>
                <c:pt idx="2535">
                  <c:v>990.29</c:v>
                </c:pt>
                <c:pt idx="2536">
                  <c:v>990.28</c:v>
                </c:pt>
                <c:pt idx="2537">
                  <c:v>990.29</c:v>
                </c:pt>
                <c:pt idx="2538">
                  <c:v>990.29</c:v>
                </c:pt>
                <c:pt idx="2539">
                  <c:v>990.29</c:v>
                </c:pt>
                <c:pt idx="2540">
                  <c:v>990.3</c:v>
                </c:pt>
                <c:pt idx="2541">
                  <c:v>990.29</c:v>
                </c:pt>
                <c:pt idx="2542">
                  <c:v>990.29</c:v>
                </c:pt>
                <c:pt idx="2543">
                  <c:v>990.3</c:v>
                </c:pt>
                <c:pt idx="2544">
                  <c:v>990.29</c:v>
                </c:pt>
                <c:pt idx="2545">
                  <c:v>990.29</c:v>
                </c:pt>
                <c:pt idx="2546">
                  <c:v>990.3</c:v>
                </c:pt>
                <c:pt idx="2547">
                  <c:v>990.3</c:v>
                </c:pt>
                <c:pt idx="2548">
                  <c:v>990.3</c:v>
                </c:pt>
                <c:pt idx="2549">
                  <c:v>990.3</c:v>
                </c:pt>
                <c:pt idx="2550">
                  <c:v>990.3</c:v>
                </c:pt>
                <c:pt idx="2551">
                  <c:v>990.3</c:v>
                </c:pt>
                <c:pt idx="2552">
                  <c:v>990.29</c:v>
                </c:pt>
                <c:pt idx="2553">
                  <c:v>990.29</c:v>
                </c:pt>
                <c:pt idx="2554">
                  <c:v>990.29</c:v>
                </c:pt>
                <c:pt idx="2555">
                  <c:v>990.28</c:v>
                </c:pt>
                <c:pt idx="2556">
                  <c:v>990.29</c:v>
                </c:pt>
                <c:pt idx="2557">
                  <c:v>990.28</c:v>
                </c:pt>
                <c:pt idx="2558">
                  <c:v>990.28</c:v>
                </c:pt>
                <c:pt idx="2559">
                  <c:v>990.28</c:v>
                </c:pt>
                <c:pt idx="2560">
                  <c:v>990.28</c:v>
                </c:pt>
                <c:pt idx="2561">
                  <c:v>990.28</c:v>
                </c:pt>
                <c:pt idx="2562">
                  <c:v>990.28</c:v>
                </c:pt>
                <c:pt idx="2563">
                  <c:v>990.28</c:v>
                </c:pt>
                <c:pt idx="2564">
                  <c:v>990.28</c:v>
                </c:pt>
                <c:pt idx="2565">
                  <c:v>990.28</c:v>
                </c:pt>
                <c:pt idx="2566">
                  <c:v>990.28</c:v>
                </c:pt>
                <c:pt idx="2567">
                  <c:v>990.27</c:v>
                </c:pt>
                <c:pt idx="2568">
                  <c:v>990.27</c:v>
                </c:pt>
                <c:pt idx="2569">
                  <c:v>990.28</c:v>
                </c:pt>
                <c:pt idx="2570">
                  <c:v>990.27</c:v>
                </c:pt>
                <c:pt idx="2571">
                  <c:v>990.27</c:v>
                </c:pt>
                <c:pt idx="2572">
                  <c:v>990.27</c:v>
                </c:pt>
                <c:pt idx="2573">
                  <c:v>990.27</c:v>
                </c:pt>
                <c:pt idx="2574">
                  <c:v>990.27</c:v>
                </c:pt>
                <c:pt idx="2575">
                  <c:v>990.27</c:v>
                </c:pt>
                <c:pt idx="2576">
                  <c:v>990.28</c:v>
                </c:pt>
                <c:pt idx="2577">
                  <c:v>990.28</c:v>
                </c:pt>
                <c:pt idx="2578">
                  <c:v>990.28</c:v>
                </c:pt>
                <c:pt idx="2579">
                  <c:v>990.28</c:v>
                </c:pt>
                <c:pt idx="2580">
                  <c:v>990.28</c:v>
                </c:pt>
                <c:pt idx="2581">
                  <c:v>990.27</c:v>
                </c:pt>
                <c:pt idx="2582">
                  <c:v>990.28</c:v>
                </c:pt>
                <c:pt idx="2583">
                  <c:v>990.28</c:v>
                </c:pt>
                <c:pt idx="2584">
                  <c:v>990.28</c:v>
                </c:pt>
                <c:pt idx="2585">
                  <c:v>990.28</c:v>
                </c:pt>
                <c:pt idx="2586">
                  <c:v>990.28</c:v>
                </c:pt>
                <c:pt idx="2587">
                  <c:v>990.28</c:v>
                </c:pt>
                <c:pt idx="2588">
                  <c:v>990.28</c:v>
                </c:pt>
                <c:pt idx="2589">
                  <c:v>990.28</c:v>
                </c:pt>
                <c:pt idx="2590">
                  <c:v>990.28</c:v>
                </c:pt>
                <c:pt idx="2591">
                  <c:v>990.28</c:v>
                </c:pt>
                <c:pt idx="2592">
                  <c:v>990.27</c:v>
                </c:pt>
                <c:pt idx="2593">
                  <c:v>990.27</c:v>
                </c:pt>
                <c:pt idx="2594">
                  <c:v>990.26</c:v>
                </c:pt>
                <c:pt idx="2595">
                  <c:v>990.26</c:v>
                </c:pt>
                <c:pt idx="2596">
                  <c:v>990.26</c:v>
                </c:pt>
                <c:pt idx="2597">
                  <c:v>990.26</c:v>
                </c:pt>
                <c:pt idx="2598">
                  <c:v>990.26</c:v>
                </c:pt>
                <c:pt idx="2599">
                  <c:v>990.26</c:v>
                </c:pt>
                <c:pt idx="2600">
                  <c:v>990.25</c:v>
                </c:pt>
                <c:pt idx="2601">
                  <c:v>990.25</c:v>
                </c:pt>
                <c:pt idx="2602">
                  <c:v>990.25</c:v>
                </c:pt>
                <c:pt idx="2603">
                  <c:v>990.25</c:v>
                </c:pt>
                <c:pt idx="2604">
                  <c:v>990.25</c:v>
                </c:pt>
                <c:pt idx="2605">
                  <c:v>990.24</c:v>
                </c:pt>
                <c:pt idx="2606">
                  <c:v>990.24</c:v>
                </c:pt>
                <c:pt idx="2607">
                  <c:v>990.24</c:v>
                </c:pt>
                <c:pt idx="2608">
                  <c:v>990.25</c:v>
                </c:pt>
                <c:pt idx="2609">
                  <c:v>990.24</c:v>
                </c:pt>
                <c:pt idx="2610">
                  <c:v>990.24</c:v>
                </c:pt>
                <c:pt idx="2611">
                  <c:v>990.24</c:v>
                </c:pt>
                <c:pt idx="2612">
                  <c:v>990.24</c:v>
                </c:pt>
                <c:pt idx="2613">
                  <c:v>990.24</c:v>
                </c:pt>
                <c:pt idx="2614">
                  <c:v>990.24</c:v>
                </c:pt>
                <c:pt idx="2615">
                  <c:v>990.24</c:v>
                </c:pt>
                <c:pt idx="2616">
                  <c:v>990.24</c:v>
                </c:pt>
                <c:pt idx="2617">
                  <c:v>990.24</c:v>
                </c:pt>
                <c:pt idx="2618">
                  <c:v>990.24</c:v>
                </c:pt>
                <c:pt idx="2619">
                  <c:v>990.24</c:v>
                </c:pt>
                <c:pt idx="2620">
                  <c:v>990.24</c:v>
                </c:pt>
                <c:pt idx="2621">
                  <c:v>990.25</c:v>
                </c:pt>
                <c:pt idx="2622">
                  <c:v>990.25</c:v>
                </c:pt>
                <c:pt idx="2623">
                  <c:v>990.24</c:v>
                </c:pt>
                <c:pt idx="2624">
                  <c:v>990.24</c:v>
                </c:pt>
                <c:pt idx="2625">
                  <c:v>990.25</c:v>
                </c:pt>
                <c:pt idx="2626">
                  <c:v>990.24</c:v>
                </c:pt>
                <c:pt idx="2627">
                  <c:v>990.24</c:v>
                </c:pt>
                <c:pt idx="2628">
                  <c:v>990.24</c:v>
                </c:pt>
                <c:pt idx="2629">
                  <c:v>990.24</c:v>
                </c:pt>
                <c:pt idx="2630">
                  <c:v>990.24</c:v>
                </c:pt>
                <c:pt idx="2631">
                  <c:v>990.23</c:v>
                </c:pt>
                <c:pt idx="2632">
                  <c:v>990.23</c:v>
                </c:pt>
                <c:pt idx="2633">
                  <c:v>990.23</c:v>
                </c:pt>
                <c:pt idx="2634">
                  <c:v>990.24</c:v>
                </c:pt>
                <c:pt idx="2635">
                  <c:v>990.23</c:v>
                </c:pt>
                <c:pt idx="2636">
                  <c:v>990.23</c:v>
                </c:pt>
                <c:pt idx="2637">
                  <c:v>990.23</c:v>
                </c:pt>
                <c:pt idx="2638">
                  <c:v>990.23</c:v>
                </c:pt>
                <c:pt idx="2639">
                  <c:v>990.22</c:v>
                </c:pt>
                <c:pt idx="2640">
                  <c:v>990.22</c:v>
                </c:pt>
                <c:pt idx="2641">
                  <c:v>990.22</c:v>
                </c:pt>
                <c:pt idx="2642">
                  <c:v>990.22</c:v>
                </c:pt>
                <c:pt idx="2643">
                  <c:v>990.23</c:v>
                </c:pt>
                <c:pt idx="2644">
                  <c:v>990.23</c:v>
                </c:pt>
                <c:pt idx="2645">
                  <c:v>990.23</c:v>
                </c:pt>
                <c:pt idx="2646">
                  <c:v>990.23</c:v>
                </c:pt>
                <c:pt idx="2647">
                  <c:v>990.23</c:v>
                </c:pt>
                <c:pt idx="2648">
                  <c:v>990.23</c:v>
                </c:pt>
                <c:pt idx="2649">
                  <c:v>990.23</c:v>
                </c:pt>
                <c:pt idx="2650">
                  <c:v>990.24</c:v>
                </c:pt>
                <c:pt idx="2651">
                  <c:v>990.23</c:v>
                </c:pt>
                <c:pt idx="2652">
                  <c:v>990.23</c:v>
                </c:pt>
                <c:pt idx="2653">
                  <c:v>990.23</c:v>
                </c:pt>
                <c:pt idx="2654">
                  <c:v>990.23</c:v>
                </c:pt>
                <c:pt idx="2655">
                  <c:v>990.23</c:v>
                </c:pt>
                <c:pt idx="2656">
                  <c:v>990.22</c:v>
                </c:pt>
                <c:pt idx="2657">
                  <c:v>990.21</c:v>
                </c:pt>
                <c:pt idx="2658">
                  <c:v>990.21</c:v>
                </c:pt>
                <c:pt idx="2659">
                  <c:v>990.22</c:v>
                </c:pt>
                <c:pt idx="2660">
                  <c:v>990.21</c:v>
                </c:pt>
                <c:pt idx="2661">
                  <c:v>990.19</c:v>
                </c:pt>
                <c:pt idx="2662">
                  <c:v>990.19</c:v>
                </c:pt>
                <c:pt idx="2663">
                  <c:v>990.17</c:v>
                </c:pt>
                <c:pt idx="2664">
                  <c:v>990.15</c:v>
                </c:pt>
                <c:pt idx="2665">
                  <c:v>990.14</c:v>
                </c:pt>
                <c:pt idx="2666">
                  <c:v>990.12</c:v>
                </c:pt>
                <c:pt idx="2667">
                  <c:v>990.1</c:v>
                </c:pt>
                <c:pt idx="2668">
                  <c:v>990.09</c:v>
                </c:pt>
                <c:pt idx="2669">
                  <c:v>990.08</c:v>
                </c:pt>
                <c:pt idx="2670">
                  <c:v>990.06</c:v>
                </c:pt>
                <c:pt idx="2671">
                  <c:v>990.04</c:v>
                </c:pt>
                <c:pt idx="2672">
                  <c:v>990.03</c:v>
                </c:pt>
                <c:pt idx="2673">
                  <c:v>990.02</c:v>
                </c:pt>
                <c:pt idx="2674">
                  <c:v>990.01</c:v>
                </c:pt>
                <c:pt idx="2675">
                  <c:v>990</c:v>
                </c:pt>
                <c:pt idx="2676">
                  <c:v>990.01</c:v>
                </c:pt>
                <c:pt idx="2677">
                  <c:v>990.03</c:v>
                </c:pt>
                <c:pt idx="2678">
                  <c:v>990.04</c:v>
                </c:pt>
                <c:pt idx="2679">
                  <c:v>990.04</c:v>
                </c:pt>
                <c:pt idx="2680">
                  <c:v>990.03</c:v>
                </c:pt>
                <c:pt idx="2681">
                  <c:v>990.03</c:v>
                </c:pt>
                <c:pt idx="2682">
                  <c:v>990.03</c:v>
                </c:pt>
                <c:pt idx="2683">
                  <c:v>990.04</c:v>
                </c:pt>
                <c:pt idx="2684">
                  <c:v>990.05</c:v>
                </c:pt>
                <c:pt idx="2685">
                  <c:v>990.05</c:v>
                </c:pt>
                <c:pt idx="2686">
                  <c:v>990.05</c:v>
                </c:pt>
                <c:pt idx="2687">
                  <c:v>990.06</c:v>
                </c:pt>
                <c:pt idx="2688">
                  <c:v>990.05</c:v>
                </c:pt>
                <c:pt idx="2689">
                  <c:v>990.05</c:v>
                </c:pt>
                <c:pt idx="2690">
                  <c:v>990.05</c:v>
                </c:pt>
                <c:pt idx="2691">
                  <c:v>990.05</c:v>
                </c:pt>
                <c:pt idx="2692">
                  <c:v>990.06</c:v>
                </c:pt>
                <c:pt idx="2693">
                  <c:v>990.06</c:v>
                </c:pt>
                <c:pt idx="2694">
                  <c:v>990.06</c:v>
                </c:pt>
                <c:pt idx="2695">
                  <c:v>990.06</c:v>
                </c:pt>
                <c:pt idx="2696">
                  <c:v>990.06</c:v>
                </c:pt>
                <c:pt idx="2697">
                  <c:v>990.06</c:v>
                </c:pt>
                <c:pt idx="2698">
                  <c:v>990.05</c:v>
                </c:pt>
                <c:pt idx="2699">
                  <c:v>990.05</c:v>
                </c:pt>
                <c:pt idx="2700">
                  <c:v>990.05</c:v>
                </c:pt>
                <c:pt idx="2701">
                  <c:v>990.05</c:v>
                </c:pt>
                <c:pt idx="2702">
                  <c:v>990.05</c:v>
                </c:pt>
                <c:pt idx="2703">
                  <c:v>990.05</c:v>
                </c:pt>
                <c:pt idx="2704">
                  <c:v>990.05</c:v>
                </c:pt>
                <c:pt idx="2705">
                  <c:v>990.05</c:v>
                </c:pt>
                <c:pt idx="2706">
                  <c:v>990.05</c:v>
                </c:pt>
                <c:pt idx="2707">
                  <c:v>990.05</c:v>
                </c:pt>
                <c:pt idx="2708">
                  <c:v>990.05</c:v>
                </c:pt>
                <c:pt idx="2709">
                  <c:v>990.05</c:v>
                </c:pt>
                <c:pt idx="2710">
                  <c:v>990.05</c:v>
                </c:pt>
                <c:pt idx="2711">
                  <c:v>990.05</c:v>
                </c:pt>
                <c:pt idx="2712">
                  <c:v>990.05</c:v>
                </c:pt>
                <c:pt idx="2713">
                  <c:v>990.04</c:v>
                </c:pt>
                <c:pt idx="2714">
                  <c:v>990.05</c:v>
                </c:pt>
                <c:pt idx="2715">
                  <c:v>990.05</c:v>
                </c:pt>
                <c:pt idx="2716">
                  <c:v>990.05</c:v>
                </c:pt>
                <c:pt idx="2717">
                  <c:v>990.05</c:v>
                </c:pt>
                <c:pt idx="2718">
                  <c:v>990.04</c:v>
                </c:pt>
                <c:pt idx="2719">
                  <c:v>990.05</c:v>
                </c:pt>
                <c:pt idx="2720">
                  <c:v>990.04</c:v>
                </c:pt>
                <c:pt idx="2721">
                  <c:v>990.05</c:v>
                </c:pt>
                <c:pt idx="2722">
                  <c:v>990.05</c:v>
                </c:pt>
                <c:pt idx="2723">
                  <c:v>990.05</c:v>
                </c:pt>
                <c:pt idx="2724">
                  <c:v>990.05</c:v>
                </c:pt>
                <c:pt idx="2725">
                  <c:v>990.05</c:v>
                </c:pt>
                <c:pt idx="2726">
                  <c:v>990.05</c:v>
                </c:pt>
                <c:pt idx="2727">
                  <c:v>990.05</c:v>
                </c:pt>
                <c:pt idx="2728">
                  <c:v>990.05</c:v>
                </c:pt>
                <c:pt idx="2729">
                  <c:v>990.05</c:v>
                </c:pt>
                <c:pt idx="2730">
                  <c:v>990.04</c:v>
                </c:pt>
                <c:pt idx="2731">
                  <c:v>990.04</c:v>
                </c:pt>
                <c:pt idx="2732">
                  <c:v>990.04</c:v>
                </c:pt>
                <c:pt idx="2733">
                  <c:v>990.04</c:v>
                </c:pt>
                <c:pt idx="2734">
                  <c:v>990.04</c:v>
                </c:pt>
                <c:pt idx="2735">
                  <c:v>990.04</c:v>
                </c:pt>
                <c:pt idx="2736">
                  <c:v>990.04</c:v>
                </c:pt>
                <c:pt idx="2737">
                  <c:v>990.04</c:v>
                </c:pt>
                <c:pt idx="2738">
                  <c:v>990.03</c:v>
                </c:pt>
                <c:pt idx="2739">
                  <c:v>990.04</c:v>
                </c:pt>
                <c:pt idx="2740">
                  <c:v>990.04</c:v>
                </c:pt>
                <c:pt idx="2741">
                  <c:v>990.04</c:v>
                </c:pt>
                <c:pt idx="2742">
                  <c:v>990.03</c:v>
                </c:pt>
                <c:pt idx="2743">
                  <c:v>990.03</c:v>
                </c:pt>
                <c:pt idx="2744">
                  <c:v>990.03</c:v>
                </c:pt>
                <c:pt idx="2745">
                  <c:v>990.03</c:v>
                </c:pt>
                <c:pt idx="2746">
                  <c:v>990.03</c:v>
                </c:pt>
                <c:pt idx="2747">
                  <c:v>990.03</c:v>
                </c:pt>
                <c:pt idx="2748">
                  <c:v>990.03</c:v>
                </c:pt>
                <c:pt idx="2749">
                  <c:v>990.03</c:v>
                </c:pt>
                <c:pt idx="2750">
                  <c:v>990.03</c:v>
                </c:pt>
                <c:pt idx="2751">
                  <c:v>990.02</c:v>
                </c:pt>
                <c:pt idx="2752">
                  <c:v>990.03</c:v>
                </c:pt>
                <c:pt idx="2753">
                  <c:v>990.02</c:v>
                </c:pt>
                <c:pt idx="2754">
                  <c:v>990.02</c:v>
                </c:pt>
                <c:pt idx="2755">
                  <c:v>990.02</c:v>
                </c:pt>
                <c:pt idx="2756">
                  <c:v>990.03</c:v>
                </c:pt>
                <c:pt idx="2757">
                  <c:v>990.03</c:v>
                </c:pt>
                <c:pt idx="2758">
                  <c:v>990.02</c:v>
                </c:pt>
                <c:pt idx="2759">
                  <c:v>990.02</c:v>
                </c:pt>
                <c:pt idx="2760">
                  <c:v>990.03</c:v>
                </c:pt>
                <c:pt idx="2761">
                  <c:v>990.02</c:v>
                </c:pt>
                <c:pt idx="2762">
                  <c:v>990.02</c:v>
                </c:pt>
                <c:pt idx="2763">
                  <c:v>990.02</c:v>
                </c:pt>
                <c:pt idx="2764">
                  <c:v>990.02</c:v>
                </c:pt>
                <c:pt idx="2765">
                  <c:v>990.02</c:v>
                </c:pt>
                <c:pt idx="2766">
                  <c:v>990.02</c:v>
                </c:pt>
                <c:pt idx="2767">
                  <c:v>990.02</c:v>
                </c:pt>
                <c:pt idx="2768">
                  <c:v>990.02</c:v>
                </c:pt>
                <c:pt idx="2769">
                  <c:v>990.02</c:v>
                </c:pt>
                <c:pt idx="2770">
                  <c:v>990.02</c:v>
                </c:pt>
                <c:pt idx="2771">
                  <c:v>990.02</c:v>
                </c:pt>
                <c:pt idx="2772">
                  <c:v>990.02</c:v>
                </c:pt>
                <c:pt idx="2773">
                  <c:v>990.02</c:v>
                </c:pt>
                <c:pt idx="2774">
                  <c:v>990.02</c:v>
                </c:pt>
                <c:pt idx="2775">
                  <c:v>990.02</c:v>
                </c:pt>
                <c:pt idx="2776">
                  <c:v>990.02</c:v>
                </c:pt>
                <c:pt idx="2777">
                  <c:v>990.02</c:v>
                </c:pt>
                <c:pt idx="2778">
                  <c:v>990.02</c:v>
                </c:pt>
                <c:pt idx="2779">
                  <c:v>990.02</c:v>
                </c:pt>
                <c:pt idx="2780">
                  <c:v>990.02</c:v>
                </c:pt>
                <c:pt idx="2781">
                  <c:v>990.02</c:v>
                </c:pt>
                <c:pt idx="2782">
                  <c:v>990.02</c:v>
                </c:pt>
                <c:pt idx="2783">
                  <c:v>990.02</c:v>
                </c:pt>
                <c:pt idx="2784">
                  <c:v>990.02</c:v>
                </c:pt>
                <c:pt idx="2785">
                  <c:v>990.02</c:v>
                </c:pt>
                <c:pt idx="2786">
                  <c:v>990.02</c:v>
                </c:pt>
                <c:pt idx="2787">
                  <c:v>990.02</c:v>
                </c:pt>
                <c:pt idx="2788">
                  <c:v>990.02</c:v>
                </c:pt>
                <c:pt idx="2789">
                  <c:v>990.02</c:v>
                </c:pt>
                <c:pt idx="2790">
                  <c:v>990.02</c:v>
                </c:pt>
                <c:pt idx="2791">
                  <c:v>990.02</c:v>
                </c:pt>
                <c:pt idx="2792">
                  <c:v>990.02</c:v>
                </c:pt>
                <c:pt idx="2793">
                  <c:v>990.02</c:v>
                </c:pt>
                <c:pt idx="2794">
                  <c:v>990.02</c:v>
                </c:pt>
                <c:pt idx="2795">
                  <c:v>990.02</c:v>
                </c:pt>
                <c:pt idx="2796">
                  <c:v>990.02</c:v>
                </c:pt>
                <c:pt idx="2797">
                  <c:v>990.02</c:v>
                </c:pt>
                <c:pt idx="2798">
                  <c:v>990.02</c:v>
                </c:pt>
                <c:pt idx="2799">
                  <c:v>990.02</c:v>
                </c:pt>
                <c:pt idx="2800">
                  <c:v>990.02</c:v>
                </c:pt>
                <c:pt idx="2801">
                  <c:v>990.02</c:v>
                </c:pt>
                <c:pt idx="2802">
                  <c:v>990.01</c:v>
                </c:pt>
                <c:pt idx="2803">
                  <c:v>990.01</c:v>
                </c:pt>
                <c:pt idx="2804">
                  <c:v>990.01</c:v>
                </c:pt>
                <c:pt idx="2805">
                  <c:v>990.01</c:v>
                </c:pt>
                <c:pt idx="2806">
                  <c:v>990.01</c:v>
                </c:pt>
                <c:pt idx="2807">
                  <c:v>990.01</c:v>
                </c:pt>
                <c:pt idx="2808">
                  <c:v>990.01</c:v>
                </c:pt>
                <c:pt idx="2809">
                  <c:v>990</c:v>
                </c:pt>
                <c:pt idx="2810">
                  <c:v>990</c:v>
                </c:pt>
                <c:pt idx="2811">
                  <c:v>990.01</c:v>
                </c:pt>
                <c:pt idx="2812">
                  <c:v>990.01</c:v>
                </c:pt>
                <c:pt idx="2813">
                  <c:v>990.01</c:v>
                </c:pt>
                <c:pt idx="2814">
                  <c:v>990.01</c:v>
                </c:pt>
                <c:pt idx="2815">
                  <c:v>990.01</c:v>
                </c:pt>
                <c:pt idx="2816">
                  <c:v>990.01</c:v>
                </c:pt>
                <c:pt idx="2817">
                  <c:v>990.01</c:v>
                </c:pt>
                <c:pt idx="2818">
                  <c:v>990.01</c:v>
                </c:pt>
                <c:pt idx="2819">
                  <c:v>990.02</c:v>
                </c:pt>
                <c:pt idx="2820">
                  <c:v>990.02</c:v>
                </c:pt>
                <c:pt idx="2821">
                  <c:v>990.01</c:v>
                </c:pt>
                <c:pt idx="2822">
                  <c:v>990.02</c:v>
                </c:pt>
                <c:pt idx="2823">
                  <c:v>990.02</c:v>
                </c:pt>
                <c:pt idx="2824">
                  <c:v>990.02</c:v>
                </c:pt>
                <c:pt idx="2825">
                  <c:v>990.01</c:v>
                </c:pt>
                <c:pt idx="2826">
                  <c:v>990.02</c:v>
                </c:pt>
                <c:pt idx="2827">
                  <c:v>990.01</c:v>
                </c:pt>
                <c:pt idx="2828">
                  <c:v>990.01</c:v>
                </c:pt>
                <c:pt idx="2829">
                  <c:v>990.01</c:v>
                </c:pt>
                <c:pt idx="2830">
                  <c:v>990.01</c:v>
                </c:pt>
                <c:pt idx="2831">
                  <c:v>990.01</c:v>
                </c:pt>
                <c:pt idx="2832">
                  <c:v>990.01</c:v>
                </c:pt>
                <c:pt idx="2833">
                  <c:v>990.01</c:v>
                </c:pt>
                <c:pt idx="2834">
                  <c:v>990.01</c:v>
                </c:pt>
                <c:pt idx="2835">
                  <c:v>990.01</c:v>
                </c:pt>
                <c:pt idx="2836">
                  <c:v>990.01</c:v>
                </c:pt>
                <c:pt idx="2837">
                  <c:v>990</c:v>
                </c:pt>
                <c:pt idx="2838">
                  <c:v>990</c:v>
                </c:pt>
                <c:pt idx="2839">
                  <c:v>990</c:v>
                </c:pt>
                <c:pt idx="2840">
                  <c:v>990</c:v>
                </c:pt>
                <c:pt idx="2841">
                  <c:v>990.01</c:v>
                </c:pt>
                <c:pt idx="2842">
                  <c:v>990.01</c:v>
                </c:pt>
                <c:pt idx="2843">
                  <c:v>990.01</c:v>
                </c:pt>
                <c:pt idx="2844">
                  <c:v>990.01</c:v>
                </c:pt>
                <c:pt idx="2845">
                  <c:v>990.01</c:v>
                </c:pt>
                <c:pt idx="2846">
                  <c:v>990.01</c:v>
                </c:pt>
                <c:pt idx="2847">
                  <c:v>990.02</c:v>
                </c:pt>
                <c:pt idx="2848">
                  <c:v>990.02</c:v>
                </c:pt>
                <c:pt idx="2849">
                  <c:v>990.02</c:v>
                </c:pt>
                <c:pt idx="2850">
                  <c:v>990.02</c:v>
                </c:pt>
                <c:pt idx="2851">
                  <c:v>990.03</c:v>
                </c:pt>
                <c:pt idx="2852">
                  <c:v>990.03</c:v>
                </c:pt>
                <c:pt idx="2853">
                  <c:v>990.03</c:v>
                </c:pt>
                <c:pt idx="2854">
                  <c:v>990.03</c:v>
                </c:pt>
                <c:pt idx="2855">
                  <c:v>990.03</c:v>
                </c:pt>
                <c:pt idx="2856">
                  <c:v>990.03</c:v>
                </c:pt>
                <c:pt idx="2857">
                  <c:v>990.03</c:v>
                </c:pt>
                <c:pt idx="2858">
                  <c:v>990.04</c:v>
                </c:pt>
                <c:pt idx="2859">
                  <c:v>990.04</c:v>
                </c:pt>
                <c:pt idx="2860">
                  <c:v>990.04</c:v>
                </c:pt>
                <c:pt idx="2861">
                  <c:v>990.04</c:v>
                </c:pt>
                <c:pt idx="2862">
                  <c:v>990.04</c:v>
                </c:pt>
                <c:pt idx="2863">
                  <c:v>990.04</c:v>
                </c:pt>
                <c:pt idx="2864">
                  <c:v>990.04</c:v>
                </c:pt>
                <c:pt idx="2865">
                  <c:v>990.04</c:v>
                </c:pt>
                <c:pt idx="2866">
                  <c:v>990.04</c:v>
                </c:pt>
                <c:pt idx="2867">
                  <c:v>990.04</c:v>
                </c:pt>
                <c:pt idx="2868">
                  <c:v>990.04</c:v>
                </c:pt>
                <c:pt idx="2869">
                  <c:v>990.04</c:v>
                </c:pt>
                <c:pt idx="2870">
                  <c:v>990.04</c:v>
                </c:pt>
                <c:pt idx="2871">
                  <c:v>990.03</c:v>
                </c:pt>
                <c:pt idx="2872">
                  <c:v>990.03</c:v>
                </c:pt>
                <c:pt idx="2873">
                  <c:v>990.03</c:v>
                </c:pt>
                <c:pt idx="2874">
                  <c:v>990.02</c:v>
                </c:pt>
                <c:pt idx="2875">
                  <c:v>990.02</c:v>
                </c:pt>
                <c:pt idx="2876">
                  <c:v>990.01</c:v>
                </c:pt>
                <c:pt idx="2877">
                  <c:v>990.01</c:v>
                </c:pt>
                <c:pt idx="2878">
                  <c:v>990.01</c:v>
                </c:pt>
                <c:pt idx="2879">
                  <c:v>990.01</c:v>
                </c:pt>
                <c:pt idx="2880">
                  <c:v>990</c:v>
                </c:pt>
                <c:pt idx="2881">
                  <c:v>990</c:v>
                </c:pt>
                <c:pt idx="2882">
                  <c:v>990</c:v>
                </c:pt>
                <c:pt idx="2883">
                  <c:v>990</c:v>
                </c:pt>
                <c:pt idx="2884">
                  <c:v>989.99</c:v>
                </c:pt>
                <c:pt idx="2885">
                  <c:v>989.99</c:v>
                </c:pt>
                <c:pt idx="2886">
                  <c:v>989.99</c:v>
                </c:pt>
                <c:pt idx="2887">
                  <c:v>989.99</c:v>
                </c:pt>
                <c:pt idx="2888">
                  <c:v>989.99</c:v>
                </c:pt>
                <c:pt idx="2889">
                  <c:v>989.99</c:v>
                </c:pt>
                <c:pt idx="2890">
                  <c:v>989.99</c:v>
                </c:pt>
                <c:pt idx="2891">
                  <c:v>989.99</c:v>
                </c:pt>
                <c:pt idx="2892">
                  <c:v>989.99</c:v>
                </c:pt>
                <c:pt idx="2893">
                  <c:v>989.99</c:v>
                </c:pt>
                <c:pt idx="2894">
                  <c:v>989.99</c:v>
                </c:pt>
                <c:pt idx="2895">
                  <c:v>989.99</c:v>
                </c:pt>
                <c:pt idx="2896">
                  <c:v>990</c:v>
                </c:pt>
                <c:pt idx="2897">
                  <c:v>990</c:v>
                </c:pt>
                <c:pt idx="2898">
                  <c:v>990</c:v>
                </c:pt>
                <c:pt idx="2899">
                  <c:v>990</c:v>
                </c:pt>
                <c:pt idx="2900">
                  <c:v>990</c:v>
                </c:pt>
                <c:pt idx="2901">
                  <c:v>990</c:v>
                </c:pt>
                <c:pt idx="2902">
                  <c:v>990</c:v>
                </c:pt>
                <c:pt idx="2903">
                  <c:v>990</c:v>
                </c:pt>
                <c:pt idx="2904">
                  <c:v>990</c:v>
                </c:pt>
                <c:pt idx="2905">
                  <c:v>990</c:v>
                </c:pt>
                <c:pt idx="2906">
                  <c:v>990</c:v>
                </c:pt>
                <c:pt idx="2907">
                  <c:v>990</c:v>
                </c:pt>
                <c:pt idx="2908">
                  <c:v>990</c:v>
                </c:pt>
                <c:pt idx="2909">
                  <c:v>990</c:v>
                </c:pt>
                <c:pt idx="2910">
                  <c:v>989.99</c:v>
                </c:pt>
                <c:pt idx="2911">
                  <c:v>989.99</c:v>
                </c:pt>
                <c:pt idx="2912">
                  <c:v>990</c:v>
                </c:pt>
                <c:pt idx="2913">
                  <c:v>990</c:v>
                </c:pt>
                <c:pt idx="2914">
                  <c:v>989.99</c:v>
                </c:pt>
                <c:pt idx="2915">
                  <c:v>989.99</c:v>
                </c:pt>
                <c:pt idx="2916">
                  <c:v>989.99</c:v>
                </c:pt>
                <c:pt idx="2917">
                  <c:v>989.99</c:v>
                </c:pt>
                <c:pt idx="2918">
                  <c:v>989.99</c:v>
                </c:pt>
                <c:pt idx="2919">
                  <c:v>989.99</c:v>
                </c:pt>
                <c:pt idx="2920">
                  <c:v>989.99</c:v>
                </c:pt>
                <c:pt idx="2921">
                  <c:v>990</c:v>
                </c:pt>
                <c:pt idx="2922">
                  <c:v>990</c:v>
                </c:pt>
                <c:pt idx="2923">
                  <c:v>990</c:v>
                </c:pt>
                <c:pt idx="2924">
                  <c:v>989.99</c:v>
                </c:pt>
                <c:pt idx="2925">
                  <c:v>990</c:v>
                </c:pt>
                <c:pt idx="2926">
                  <c:v>990</c:v>
                </c:pt>
                <c:pt idx="2927">
                  <c:v>990</c:v>
                </c:pt>
                <c:pt idx="2928">
                  <c:v>990</c:v>
                </c:pt>
                <c:pt idx="2929">
                  <c:v>989.99</c:v>
                </c:pt>
                <c:pt idx="2930">
                  <c:v>989.99</c:v>
                </c:pt>
                <c:pt idx="2931">
                  <c:v>990</c:v>
                </c:pt>
                <c:pt idx="2932">
                  <c:v>990</c:v>
                </c:pt>
                <c:pt idx="2933">
                  <c:v>989.99</c:v>
                </c:pt>
                <c:pt idx="2934">
                  <c:v>989.99</c:v>
                </c:pt>
                <c:pt idx="2935">
                  <c:v>990</c:v>
                </c:pt>
                <c:pt idx="2936">
                  <c:v>990</c:v>
                </c:pt>
                <c:pt idx="2937">
                  <c:v>989.99</c:v>
                </c:pt>
                <c:pt idx="2938">
                  <c:v>989.99</c:v>
                </c:pt>
                <c:pt idx="2939">
                  <c:v>989.99</c:v>
                </c:pt>
                <c:pt idx="2940">
                  <c:v>989.99</c:v>
                </c:pt>
                <c:pt idx="2941">
                  <c:v>989.99</c:v>
                </c:pt>
                <c:pt idx="2942">
                  <c:v>989.99</c:v>
                </c:pt>
                <c:pt idx="2943">
                  <c:v>989.99</c:v>
                </c:pt>
                <c:pt idx="2944">
                  <c:v>989.99</c:v>
                </c:pt>
                <c:pt idx="2945">
                  <c:v>990</c:v>
                </c:pt>
                <c:pt idx="2946">
                  <c:v>990</c:v>
                </c:pt>
                <c:pt idx="2947">
                  <c:v>990</c:v>
                </c:pt>
                <c:pt idx="2948">
                  <c:v>990</c:v>
                </c:pt>
                <c:pt idx="2949">
                  <c:v>990</c:v>
                </c:pt>
                <c:pt idx="2950">
                  <c:v>990</c:v>
                </c:pt>
                <c:pt idx="2951">
                  <c:v>990</c:v>
                </c:pt>
                <c:pt idx="2952">
                  <c:v>990</c:v>
                </c:pt>
                <c:pt idx="2953">
                  <c:v>990</c:v>
                </c:pt>
                <c:pt idx="2954">
                  <c:v>990</c:v>
                </c:pt>
                <c:pt idx="2955">
                  <c:v>990</c:v>
                </c:pt>
                <c:pt idx="2956">
                  <c:v>990</c:v>
                </c:pt>
                <c:pt idx="2957">
                  <c:v>990</c:v>
                </c:pt>
                <c:pt idx="2958">
                  <c:v>990</c:v>
                </c:pt>
                <c:pt idx="2959">
                  <c:v>990</c:v>
                </c:pt>
                <c:pt idx="2960">
                  <c:v>990</c:v>
                </c:pt>
                <c:pt idx="2961">
                  <c:v>990</c:v>
                </c:pt>
                <c:pt idx="2962">
                  <c:v>990</c:v>
                </c:pt>
                <c:pt idx="2963">
                  <c:v>989.99</c:v>
                </c:pt>
                <c:pt idx="2964">
                  <c:v>989.99</c:v>
                </c:pt>
                <c:pt idx="2965">
                  <c:v>989.99</c:v>
                </c:pt>
                <c:pt idx="2966">
                  <c:v>989.98</c:v>
                </c:pt>
                <c:pt idx="2967">
                  <c:v>989.98</c:v>
                </c:pt>
                <c:pt idx="2968">
                  <c:v>989.98</c:v>
                </c:pt>
                <c:pt idx="2969">
                  <c:v>989.98</c:v>
                </c:pt>
                <c:pt idx="2970">
                  <c:v>989.99</c:v>
                </c:pt>
                <c:pt idx="2971">
                  <c:v>989.99</c:v>
                </c:pt>
                <c:pt idx="2972">
                  <c:v>989.99</c:v>
                </c:pt>
                <c:pt idx="2973">
                  <c:v>989.99</c:v>
                </c:pt>
                <c:pt idx="2974">
                  <c:v>989.99</c:v>
                </c:pt>
                <c:pt idx="2975">
                  <c:v>989.99</c:v>
                </c:pt>
                <c:pt idx="2976">
                  <c:v>990</c:v>
                </c:pt>
                <c:pt idx="2977">
                  <c:v>989.99</c:v>
                </c:pt>
                <c:pt idx="2978">
                  <c:v>990</c:v>
                </c:pt>
                <c:pt idx="2979">
                  <c:v>990</c:v>
                </c:pt>
                <c:pt idx="2980">
                  <c:v>990</c:v>
                </c:pt>
                <c:pt idx="2981">
                  <c:v>990</c:v>
                </c:pt>
                <c:pt idx="2982">
                  <c:v>990</c:v>
                </c:pt>
                <c:pt idx="2983">
                  <c:v>990.01</c:v>
                </c:pt>
                <c:pt idx="2984">
                  <c:v>990.01</c:v>
                </c:pt>
                <c:pt idx="2985">
                  <c:v>990</c:v>
                </c:pt>
                <c:pt idx="2986">
                  <c:v>990</c:v>
                </c:pt>
                <c:pt idx="2987">
                  <c:v>990</c:v>
                </c:pt>
                <c:pt idx="2988">
                  <c:v>990</c:v>
                </c:pt>
                <c:pt idx="2989">
                  <c:v>990</c:v>
                </c:pt>
                <c:pt idx="2990">
                  <c:v>990.01</c:v>
                </c:pt>
                <c:pt idx="2991">
                  <c:v>990.01</c:v>
                </c:pt>
                <c:pt idx="2992">
                  <c:v>990</c:v>
                </c:pt>
                <c:pt idx="2993">
                  <c:v>990</c:v>
                </c:pt>
                <c:pt idx="2994">
                  <c:v>990</c:v>
                </c:pt>
                <c:pt idx="2995">
                  <c:v>990</c:v>
                </c:pt>
                <c:pt idx="2996">
                  <c:v>990</c:v>
                </c:pt>
                <c:pt idx="2997">
                  <c:v>989.99</c:v>
                </c:pt>
                <c:pt idx="2998">
                  <c:v>989.99</c:v>
                </c:pt>
                <c:pt idx="2999">
                  <c:v>990</c:v>
                </c:pt>
                <c:pt idx="3000">
                  <c:v>990</c:v>
                </c:pt>
                <c:pt idx="3001">
                  <c:v>990</c:v>
                </c:pt>
                <c:pt idx="3002">
                  <c:v>990</c:v>
                </c:pt>
                <c:pt idx="3003">
                  <c:v>990</c:v>
                </c:pt>
                <c:pt idx="3004">
                  <c:v>990</c:v>
                </c:pt>
                <c:pt idx="3005">
                  <c:v>990</c:v>
                </c:pt>
                <c:pt idx="3006">
                  <c:v>990</c:v>
                </c:pt>
                <c:pt idx="3007">
                  <c:v>990</c:v>
                </c:pt>
                <c:pt idx="3008">
                  <c:v>990</c:v>
                </c:pt>
                <c:pt idx="3009">
                  <c:v>990</c:v>
                </c:pt>
                <c:pt idx="3010">
                  <c:v>990</c:v>
                </c:pt>
                <c:pt idx="3011">
                  <c:v>990</c:v>
                </c:pt>
                <c:pt idx="3012">
                  <c:v>990.01</c:v>
                </c:pt>
                <c:pt idx="3013">
                  <c:v>990.01</c:v>
                </c:pt>
                <c:pt idx="3014">
                  <c:v>990.01</c:v>
                </c:pt>
                <c:pt idx="3015">
                  <c:v>990.01</c:v>
                </c:pt>
                <c:pt idx="3016">
                  <c:v>990</c:v>
                </c:pt>
                <c:pt idx="3017">
                  <c:v>990.01</c:v>
                </c:pt>
                <c:pt idx="3018">
                  <c:v>990</c:v>
                </c:pt>
                <c:pt idx="3019">
                  <c:v>990</c:v>
                </c:pt>
                <c:pt idx="3020">
                  <c:v>990</c:v>
                </c:pt>
                <c:pt idx="3021">
                  <c:v>990</c:v>
                </c:pt>
                <c:pt idx="3022">
                  <c:v>990</c:v>
                </c:pt>
                <c:pt idx="3023">
                  <c:v>990</c:v>
                </c:pt>
                <c:pt idx="3024">
                  <c:v>990</c:v>
                </c:pt>
                <c:pt idx="3025">
                  <c:v>990</c:v>
                </c:pt>
                <c:pt idx="3026">
                  <c:v>990.01</c:v>
                </c:pt>
                <c:pt idx="3027">
                  <c:v>990</c:v>
                </c:pt>
                <c:pt idx="3028">
                  <c:v>990.01</c:v>
                </c:pt>
                <c:pt idx="3029">
                  <c:v>990.01</c:v>
                </c:pt>
                <c:pt idx="3030">
                  <c:v>990</c:v>
                </c:pt>
                <c:pt idx="3031">
                  <c:v>990</c:v>
                </c:pt>
                <c:pt idx="3032">
                  <c:v>990</c:v>
                </c:pt>
                <c:pt idx="3033">
                  <c:v>990.01</c:v>
                </c:pt>
                <c:pt idx="3034">
                  <c:v>990.01</c:v>
                </c:pt>
                <c:pt idx="3035">
                  <c:v>990</c:v>
                </c:pt>
                <c:pt idx="3036">
                  <c:v>990</c:v>
                </c:pt>
                <c:pt idx="3037">
                  <c:v>990</c:v>
                </c:pt>
                <c:pt idx="3038">
                  <c:v>990</c:v>
                </c:pt>
                <c:pt idx="3039">
                  <c:v>990</c:v>
                </c:pt>
                <c:pt idx="3040">
                  <c:v>990</c:v>
                </c:pt>
                <c:pt idx="3041">
                  <c:v>990</c:v>
                </c:pt>
                <c:pt idx="3042">
                  <c:v>990</c:v>
                </c:pt>
                <c:pt idx="3043">
                  <c:v>990</c:v>
                </c:pt>
                <c:pt idx="3044">
                  <c:v>989.99</c:v>
                </c:pt>
                <c:pt idx="3045">
                  <c:v>990</c:v>
                </c:pt>
                <c:pt idx="3046">
                  <c:v>990</c:v>
                </c:pt>
                <c:pt idx="3047">
                  <c:v>990</c:v>
                </c:pt>
                <c:pt idx="3048">
                  <c:v>990</c:v>
                </c:pt>
                <c:pt idx="3049">
                  <c:v>989.99</c:v>
                </c:pt>
                <c:pt idx="3050">
                  <c:v>990</c:v>
                </c:pt>
                <c:pt idx="3051">
                  <c:v>990</c:v>
                </c:pt>
                <c:pt idx="3052">
                  <c:v>990</c:v>
                </c:pt>
                <c:pt idx="3053">
                  <c:v>990</c:v>
                </c:pt>
                <c:pt idx="3054">
                  <c:v>990</c:v>
                </c:pt>
                <c:pt idx="3055">
                  <c:v>990</c:v>
                </c:pt>
                <c:pt idx="3056">
                  <c:v>990</c:v>
                </c:pt>
                <c:pt idx="3057">
                  <c:v>990.01</c:v>
                </c:pt>
                <c:pt idx="3058">
                  <c:v>990.01</c:v>
                </c:pt>
                <c:pt idx="3059">
                  <c:v>990.01</c:v>
                </c:pt>
                <c:pt idx="3060">
                  <c:v>990.01</c:v>
                </c:pt>
                <c:pt idx="3061">
                  <c:v>990.01</c:v>
                </c:pt>
                <c:pt idx="3062">
                  <c:v>990.01</c:v>
                </c:pt>
                <c:pt idx="3063">
                  <c:v>990.02</c:v>
                </c:pt>
                <c:pt idx="3064">
                  <c:v>990.02</c:v>
                </c:pt>
                <c:pt idx="3065">
                  <c:v>990.02</c:v>
                </c:pt>
                <c:pt idx="3066">
                  <c:v>990.02</c:v>
                </c:pt>
                <c:pt idx="3067">
                  <c:v>990.02</c:v>
                </c:pt>
                <c:pt idx="3068">
                  <c:v>990.02</c:v>
                </c:pt>
                <c:pt idx="3069">
                  <c:v>990.01</c:v>
                </c:pt>
                <c:pt idx="3070">
                  <c:v>990.01</c:v>
                </c:pt>
                <c:pt idx="3071">
                  <c:v>990.01</c:v>
                </c:pt>
                <c:pt idx="3072">
                  <c:v>990</c:v>
                </c:pt>
                <c:pt idx="3073">
                  <c:v>990</c:v>
                </c:pt>
                <c:pt idx="3074">
                  <c:v>990</c:v>
                </c:pt>
                <c:pt idx="3075">
                  <c:v>990</c:v>
                </c:pt>
                <c:pt idx="3076">
                  <c:v>990</c:v>
                </c:pt>
                <c:pt idx="3077">
                  <c:v>990</c:v>
                </c:pt>
                <c:pt idx="3078">
                  <c:v>990.01</c:v>
                </c:pt>
                <c:pt idx="3079">
                  <c:v>990.01</c:v>
                </c:pt>
                <c:pt idx="3080">
                  <c:v>990.01</c:v>
                </c:pt>
                <c:pt idx="3081">
                  <c:v>990.01</c:v>
                </c:pt>
                <c:pt idx="3082">
                  <c:v>990.01</c:v>
                </c:pt>
                <c:pt idx="3083">
                  <c:v>990</c:v>
                </c:pt>
                <c:pt idx="3084">
                  <c:v>990.01</c:v>
                </c:pt>
                <c:pt idx="3085">
                  <c:v>990.01</c:v>
                </c:pt>
                <c:pt idx="3086">
                  <c:v>990.01</c:v>
                </c:pt>
                <c:pt idx="3087">
                  <c:v>990.01</c:v>
                </c:pt>
                <c:pt idx="3088">
                  <c:v>990.01</c:v>
                </c:pt>
                <c:pt idx="3089">
                  <c:v>990.01</c:v>
                </c:pt>
                <c:pt idx="3090">
                  <c:v>990.01</c:v>
                </c:pt>
                <c:pt idx="3091">
                  <c:v>990.01</c:v>
                </c:pt>
                <c:pt idx="3092">
                  <c:v>990.01</c:v>
                </c:pt>
                <c:pt idx="3093">
                  <c:v>990.01</c:v>
                </c:pt>
                <c:pt idx="3094">
                  <c:v>990.01</c:v>
                </c:pt>
                <c:pt idx="3095">
                  <c:v>990.01</c:v>
                </c:pt>
                <c:pt idx="3096">
                  <c:v>990.01</c:v>
                </c:pt>
                <c:pt idx="3097">
                  <c:v>990.02</c:v>
                </c:pt>
                <c:pt idx="3098">
                  <c:v>990.01</c:v>
                </c:pt>
                <c:pt idx="3099">
                  <c:v>990.01</c:v>
                </c:pt>
                <c:pt idx="3100">
                  <c:v>990.01</c:v>
                </c:pt>
                <c:pt idx="3101">
                  <c:v>990.01</c:v>
                </c:pt>
                <c:pt idx="3102">
                  <c:v>990.02</c:v>
                </c:pt>
                <c:pt idx="3103">
                  <c:v>990.01</c:v>
                </c:pt>
                <c:pt idx="3104">
                  <c:v>990.01</c:v>
                </c:pt>
                <c:pt idx="3105">
                  <c:v>990.01</c:v>
                </c:pt>
                <c:pt idx="3106">
                  <c:v>990</c:v>
                </c:pt>
                <c:pt idx="3107">
                  <c:v>990</c:v>
                </c:pt>
                <c:pt idx="3108">
                  <c:v>990</c:v>
                </c:pt>
                <c:pt idx="3109">
                  <c:v>990</c:v>
                </c:pt>
                <c:pt idx="3110">
                  <c:v>990</c:v>
                </c:pt>
                <c:pt idx="3111">
                  <c:v>990</c:v>
                </c:pt>
                <c:pt idx="3112">
                  <c:v>990</c:v>
                </c:pt>
                <c:pt idx="3113">
                  <c:v>990</c:v>
                </c:pt>
                <c:pt idx="3114">
                  <c:v>990.01</c:v>
                </c:pt>
                <c:pt idx="3115">
                  <c:v>990.01</c:v>
                </c:pt>
                <c:pt idx="3116">
                  <c:v>990.01</c:v>
                </c:pt>
                <c:pt idx="3117">
                  <c:v>990.01</c:v>
                </c:pt>
                <c:pt idx="3118">
                  <c:v>990.01</c:v>
                </c:pt>
                <c:pt idx="3119">
                  <c:v>990.02</c:v>
                </c:pt>
                <c:pt idx="3120">
                  <c:v>990.01</c:v>
                </c:pt>
                <c:pt idx="3121">
                  <c:v>990.01</c:v>
                </c:pt>
                <c:pt idx="3122">
                  <c:v>990.02</c:v>
                </c:pt>
                <c:pt idx="3123">
                  <c:v>990.02</c:v>
                </c:pt>
                <c:pt idx="3124">
                  <c:v>990.02</c:v>
                </c:pt>
                <c:pt idx="3125">
                  <c:v>990.02</c:v>
                </c:pt>
                <c:pt idx="3126">
                  <c:v>990.01</c:v>
                </c:pt>
                <c:pt idx="3127">
                  <c:v>990.02</c:v>
                </c:pt>
                <c:pt idx="3128">
                  <c:v>990.01</c:v>
                </c:pt>
                <c:pt idx="3129">
                  <c:v>990.01</c:v>
                </c:pt>
                <c:pt idx="3130">
                  <c:v>990.01</c:v>
                </c:pt>
                <c:pt idx="3131">
                  <c:v>990.01</c:v>
                </c:pt>
                <c:pt idx="3132">
                  <c:v>990.01</c:v>
                </c:pt>
                <c:pt idx="3133">
                  <c:v>990</c:v>
                </c:pt>
                <c:pt idx="3134">
                  <c:v>990</c:v>
                </c:pt>
                <c:pt idx="3135">
                  <c:v>990.01</c:v>
                </c:pt>
                <c:pt idx="3136">
                  <c:v>990.01</c:v>
                </c:pt>
                <c:pt idx="3137">
                  <c:v>990.01</c:v>
                </c:pt>
                <c:pt idx="3138">
                  <c:v>990.01</c:v>
                </c:pt>
                <c:pt idx="3139">
                  <c:v>990.01</c:v>
                </c:pt>
                <c:pt idx="3140">
                  <c:v>990</c:v>
                </c:pt>
                <c:pt idx="3141">
                  <c:v>990.01</c:v>
                </c:pt>
                <c:pt idx="3142">
                  <c:v>990</c:v>
                </c:pt>
                <c:pt idx="3143">
                  <c:v>990.01</c:v>
                </c:pt>
                <c:pt idx="3144">
                  <c:v>990.01</c:v>
                </c:pt>
                <c:pt idx="3145">
                  <c:v>990.01</c:v>
                </c:pt>
                <c:pt idx="3146">
                  <c:v>990.01</c:v>
                </c:pt>
                <c:pt idx="3147">
                  <c:v>990.01</c:v>
                </c:pt>
                <c:pt idx="3148">
                  <c:v>990.01</c:v>
                </c:pt>
                <c:pt idx="3149">
                  <c:v>990.01</c:v>
                </c:pt>
                <c:pt idx="3150">
                  <c:v>990</c:v>
                </c:pt>
                <c:pt idx="3151">
                  <c:v>990.01</c:v>
                </c:pt>
                <c:pt idx="3152">
                  <c:v>990</c:v>
                </c:pt>
                <c:pt idx="3153">
                  <c:v>990</c:v>
                </c:pt>
                <c:pt idx="3154">
                  <c:v>990</c:v>
                </c:pt>
                <c:pt idx="3155">
                  <c:v>990</c:v>
                </c:pt>
                <c:pt idx="3156">
                  <c:v>990</c:v>
                </c:pt>
                <c:pt idx="3157">
                  <c:v>990</c:v>
                </c:pt>
                <c:pt idx="3158">
                  <c:v>990</c:v>
                </c:pt>
                <c:pt idx="3159">
                  <c:v>989.99</c:v>
                </c:pt>
                <c:pt idx="3160">
                  <c:v>989.99</c:v>
                </c:pt>
                <c:pt idx="3161">
                  <c:v>990</c:v>
                </c:pt>
                <c:pt idx="3162">
                  <c:v>990</c:v>
                </c:pt>
                <c:pt idx="3163">
                  <c:v>990</c:v>
                </c:pt>
                <c:pt idx="3164">
                  <c:v>990</c:v>
                </c:pt>
                <c:pt idx="3165">
                  <c:v>990</c:v>
                </c:pt>
                <c:pt idx="3166">
                  <c:v>990</c:v>
                </c:pt>
                <c:pt idx="3167">
                  <c:v>990</c:v>
                </c:pt>
                <c:pt idx="3168">
                  <c:v>990</c:v>
                </c:pt>
                <c:pt idx="3169">
                  <c:v>990</c:v>
                </c:pt>
                <c:pt idx="3170">
                  <c:v>990</c:v>
                </c:pt>
                <c:pt idx="3171">
                  <c:v>990</c:v>
                </c:pt>
                <c:pt idx="3172">
                  <c:v>990</c:v>
                </c:pt>
                <c:pt idx="3173">
                  <c:v>990</c:v>
                </c:pt>
                <c:pt idx="3174">
                  <c:v>990</c:v>
                </c:pt>
                <c:pt idx="3175">
                  <c:v>990</c:v>
                </c:pt>
                <c:pt idx="3176">
                  <c:v>989.99</c:v>
                </c:pt>
                <c:pt idx="3177">
                  <c:v>989.99</c:v>
                </c:pt>
                <c:pt idx="3178">
                  <c:v>989.99</c:v>
                </c:pt>
                <c:pt idx="3179">
                  <c:v>989.99</c:v>
                </c:pt>
                <c:pt idx="3180">
                  <c:v>989.99</c:v>
                </c:pt>
                <c:pt idx="3181">
                  <c:v>989.99</c:v>
                </c:pt>
                <c:pt idx="3182">
                  <c:v>989.98</c:v>
                </c:pt>
                <c:pt idx="3183">
                  <c:v>989.98</c:v>
                </c:pt>
                <c:pt idx="3184">
                  <c:v>989.98</c:v>
                </c:pt>
                <c:pt idx="3185">
                  <c:v>989.98</c:v>
                </c:pt>
                <c:pt idx="3186">
                  <c:v>989.98</c:v>
                </c:pt>
                <c:pt idx="3187">
                  <c:v>989.98</c:v>
                </c:pt>
                <c:pt idx="3188">
                  <c:v>989.98</c:v>
                </c:pt>
                <c:pt idx="3189">
                  <c:v>989.98</c:v>
                </c:pt>
                <c:pt idx="3190">
                  <c:v>989.98</c:v>
                </c:pt>
                <c:pt idx="3191">
                  <c:v>989.98</c:v>
                </c:pt>
                <c:pt idx="3192">
                  <c:v>989.98</c:v>
                </c:pt>
                <c:pt idx="3193">
                  <c:v>989.98</c:v>
                </c:pt>
                <c:pt idx="3194">
                  <c:v>989.98</c:v>
                </c:pt>
                <c:pt idx="3195">
                  <c:v>989.98</c:v>
                </c:pt>
                <c:pt idx="3196">
                  <c:v>989.98</c:v>
                </c:pt>
                <c:pt idx="3197">
                  <c:v>989.98</c:v>
                </c:pt>
                <c:pt idx="3198">
                  <c:v>989.98</c:v>
                </c:pt>
                <c:pt idx="3199">
                  <c:v>989.98</c:v>
                </c:pt>
                <c:pt idx="3200">
                  <c:v>989.98</c:v>
                </c:pt>
                <c:pt idx="3201">
                  <c:v>989.98</c:v>
                </c:pt>
                <c:pt idx="3202">
                  <c:v>989.98</c:v>
                </c:pt>
                <c:pt idx="3203">
                  <c:v>989.97</c:v>
                </c:pt>
                <c:pt idx="3204">
                  <c:v>989.98</c:v>
                </c:pt>
                <c:pt idx="3205">
                  <c:v>989.97</c:v>
                </c:pt>
                <c:pt idx="3206">
                  <c:v>989.98</c:v>
                </c:pt>
                <c:pt idx="3207">
                  <c:v>989.98</c:v>
                </c:pt>
                <c:pt idx="3208">
                  <c:v>989.98</c:v>
                </c:pt>
                <c:pt idx="3209">
                  <c:v>989.98</c:v>
                </c:pt>
                <c:pt idx="3210">
                  <c:v>989.98</c:v>
                </c:pt>
                <c:pt idx="3211">
                  <c:v>989.98</c:v>
                </c:pt>
                <c:pt idx="3212">
                  <c:v>989.98</c:v>
                </c:pt>
                <c:pt idx="3213">
                  <c:v>989.98</c:v>
                </c:pt>
                <c:pt idx="3214">
                  <c:v>989.98</c:v>
                </c:pt>
                <c:pt idx="3215">
                  <c:v>989.99</c:v>
                </c:pt>
                <c:pt idx="3216">
                  <c:v>989.99</c:v>
                </c:pt>
                <c:pt idx="3217">
                  <c:v>989.99</c:v>
                </c:pt>
                <c:pt idx="3218">
                  <c:v>989.99</c:v>
                </c:pt>
                <c:pt idx="3219">
                  <c:v>989.99</c:v>
                </c:pt>
                <c:pt idx="3220">
                  <c:v>989.99</c:v>
                </c:pt>
                <c:pt idx="3221">
                  <c:v>989.99</c:v>
                </c:pt>
                <c:pt idx="3222">
                  <c:v>989.99</c:v>
                </c:pt>
                <c:pt idx="3223">
                  <c:v>989.99</c:v>
                </c:pt>
                <c:pt idx="3224">
                  <c:v>989.99</c:v>
                </c:pt>
                <c:pt idx="3225">
                  <c:v>989.98</c:v>
                </c:pt>
                <c:pt idx="3226">
                  <c:v>989.99</c:v>
                </c:pt>
                <c:pt idx="3227">
                  <c:v>989.99</c:v>
                </c:pt>
                <c:pt idx="3228">
                  <c:v>989.98</c:v>
                </c:pt>
                <c:pt idx="3229">
                  <c:v>989.98</c:v>
                </c:pt>
                <c:pt idx="3230">
                  <c:v>989.98</c:v>
                </c:pt>
                <c:pt idx="3231">
                  <c:v>989.99</c:v>
                </c:pt>
                <c:pt idx="3232">
                  <c:v>989.99</c:v>
                </c:pt>
                <c:pt idx="3233">
                  <c:v>989.99</c:v>
                </c:pt>
                <c:pt idx="3234">
                  <c:v>989.99</c:v>
                </c:pt>
                <c:pt idx="3235">
                  <c:v>989.99</c:v>
                </c:pt>
                <c:pt idx="3236">
                  <c:v>989.99</c:v>
                </c:pt>
                <c:pt idx="3237">
                  <c:v>989.99</c:v>
                </c:pt>
                <c:pt idx="3238">
                  <c:v>989.99</c:v>
                </c:pt>
                <c:pt idx="3239">
                  <c:v>989.99</c:v>
                </c:pt>
                <c:pt idx="3240">
                  <c:v>989.99</c:v>
                </c:pt>
                <c:pt idx="3241">
                  <c:v>989.99</c:v>
                </c:pt>
                <c:pt idx="3242">
                  <c:v>989.99</c:v>
                </c:pt>
                <c:pt idx="3243">
                  <c:v>989.98</c:v>
                </c:pt>
                <c:pt idx="3244">
                  <c:v>989.98</c:v>
                </c:pt>
                <c:pt idx="3245">
                  <c:v>989.98</c:v>
                </c:pt>
                <c:pt idx="3246">
                  <c:v>989.98</c:v>
                </c:pt>
                <c:pt idx="3247">
                  <c:v>989.98</c:v>
                </c:pt>
                <c:pt idx="3248">
                  <c:v>989.98</c:v>
                </c:pt>
                <c:pt idx="3249">
                  <c:v>989.98</c:v>
                </c:pt>
                <c:pt idx="3250">
                  <c:v>989.98</c:v>
                </c:pt>
                <c:pt idx="3251">
                  <c:v>989.98</c:v>
                </c:pt>
                <c:pt idx="3252">
                  <c:v>989.98</c:v>
                </c:pt>
                <c:pt idx="3253">
                  <c:v>989.98</c:v>
                </c:pt>
                <c:pt idx="3254">
                  <c:v>989.98</c:v>
                </c:pt>
                <c:pt idx="3255">
                  <c:v>989.98</c:v>
                </c:pt>
                <c:pt idx="3256">
                  <c:v>989.98</c:v>
                </c:pt>
                <c:pt idx="3257">
                  <c:v>989.98</c:v>
                </c:pt>
                <c:pt idx="3258">
                  <c:v>989.98</c:v>
                </c:pt>
                <c:pt idx="3259">
                  <c:v>989.98</c:v>
                </c:pt>
                <c:pt idx="3260">
                  <c:v>989.98</c:v>
                </c:pt>
                <c:pt idx="3261">
                  <c:v>989.98</c:v>
                </c:pt>
                <c:pt idx="3262">
                  <c:v>989.98</c:v>
                </c:pt>
                <c:pt idx="3263">
                  <c:v>989.97</c:v>
                </c:pt>
                <c:pt idx="3264">
                  <c:v>989.98</c:v>
                </c:pt>
                <c:pt idx="3265">
                  <c:v>989.98</c:v>
                </c:pt>
                <c:pt idx="3266">
                  <c:v>989.98</c:v>
                </c:pt>
                <c:pt idx="3267">
                  <c:v>989.98</c:v>
                </c:pt>
                <c:pt idx="3268">
                  <c:v>989.98</c:v>
                </c:pt>
                <c:pt idx="3269">
                  <c:v>989.98</c:v>
                </c:pt>
                <c:pt idx="3270">
                  <c:v>989.98</c:v>
                </c:pt>
                <c:pt idx="3271">
                  <c:v>989.98</c:v>
                </c:pt>
                <c:pt idx="3272">
                  <c:v>989.98</c:v>
                </c:pt>
                <c:pt idx="3273">
                  <c:v>989.98</c:v>
                </c:pt>
                <c:pt idx="3274">
                  <c:v>989.99</c:v>
                </c:pt>
                <c:pt idx="3275">
                  <c:v>989.98</c:v>
                </c:pt>
                <c:pt idx="3276">
                  <c:v>989.98</c:v>
                </c:pt>
                <c:pt idx="3277">
                  <c:v>989.98</c:v>
                </c:pt>
                <c:pt idx="3278">
                  <c:v>989.98</c:v>
                </c:pt>
                <c:pt idx="3279">
                  <c:v>989.98</c:v>
                </c:pt>
                <c:pt idx="3280">
                  <c:v>989.98</c:v>
                </c:pt>
                <c:pt idx="3281">
                  <c:v>989.98</c:v>
                </c:pt>
                <c:pt idx="3282">
                  <c:v>989.98</c:v>
                </c:pt>
                <c:pt idx="3283">
                  <c:v>989.98</c:v>
                </c:pt>
                <c:pt idx="3284">
                  <c:v>989.97</c:v>
                </c:pt>
                <c:pt idx="3285">
                  <c:v>989.97</c:v>
                </c:pt>
                <c:pt idx="3286">
                  <c:v>989.97</c:v>
                </c:pt>
                <c:pt idx="3287">
                  <c:v>989.97</c:v>
                </c:pt>
                <c:pt idx="3288">
                  <c:v>989.97</c:v>
                </c:pt>
                <c:pt idx="3289">
                  <c:v>989.97</c:v>
                </c:pt>
                <c:pt idx="3290">
                  <c:v>989.97</c:v>
                </c:pt>
                <c:pt idx="3291">
                  <c:v>989.97</c:v>
                </c:pt>
                <c:pt idx="3292">
                  <c:v>989.97</c:v>
                </c:pt>
                <c:pt idx="3293">
                  <c:v>989.97</c:v>
                </c:pt>
                <c:pt idx="3294">
                  <c:v>989.97</c:v>
                </c:pt>
                <c:pt idx="3295">
                  <c:v>989.96</c:v>
                </c:pt>
                <c:pt idx="3296">
                  <c:v>989.97</c:v>
                </c:pt>
                <c:pt idx="3297">
                  <c:v>989.96</c:v>
                </c:pt>
                <c:pt idx="3298">
                  <c:v>989.97</c:v>
                </c:pt>
                <c:pt idx="3299">
                  <c:v>989.97</c:v>
                </c:pt>
                <c:pt idx="3300">
                  <c:v>989.97</c:v>
                </c:pt>
                <c:pt idx="3301">
                  <c:v>989.97</c:v>
                </c:pt>
                <c:pt idx="3302">
                  <c:v>989.97</c:v>
                </c:pt>
                <c:pt idx="3303">
                  <c:v>989.97</c:v>
                </c:pt>
                <c:pt idx="3304">
                  <c:v>989.98</c:v>
                </c:pt>
                <c:pt idx="3305">
                  <c:v>989.97</c:v>
                </c:pt>
                <c:pt idx="3306">
                  <c:v>989.97</c:v>
                </c:pt>
                <c:pt idx="3307">
                  <c:v>989.97</c:v>
                </c:pt>
                <c:pt idx="3308">
                  <c:v>989.97</c:v>
                </c:pt>
                <c:pt idx="3309">
                  <c:v>989.97</c:v>
                </c:pt>
                <c:pt idx="3310">
                  <c:v>989.97</c:v>
                </c:pt>
                <c:pt idx="3311">
                  <c:v>989.98</c:v>
                </c:pt>
                <c:pt idx="3312">
                  <c:v>989.98</c:v>
                </c:pt>
                <c:pt idx="3313">
                  <c:v>989.98</c:v>
                </c:pt>
                <c:pt idx="3314">
                  <c:v>989.97</c:v>
                </c:pt>
                <c:pt idx="3315">
                  <c:v>989.98</c:v>
                </c:pt>
                <c:pt idx="3316">
                  <c:v>989.98</c:v>
                </c:pt>
                <c:pt idx="3317">
                  <c:v>989.98</c:v>
                </c:pt>
                <c:pt idx="3318">
                  <c:v>989.98</c:v>
                </c:pt>
                <c:pt idx="3319">
                  <c:v>989.99</c:v>
                </c:pt>
                <c:pt idx="3320">
                  <c:v>989.99</c:v>
                </c:pt>
                <c:pt idx="3321">
                  <c:v>989.99</c:v>
                </c:pt>
                <c:pt idx="3322">
                  <c:v>989.99</c:v>
                </c:pt>
                <c:pt idx="3323">
                  <c:v>990</c:v>
                </c:pt>
                <c:pt idx="3324">
                  <c:v>990</c:v>
                </c:pt>
                <c:pt idx="3325">
                  <c:v>990</c:v>
                </c:pt>
                <c:pt idx="3326">
                  <c:v>990</c:v>
                </c:pt>
                <c:pt idx="3327">
                  <c:v>990.01</c:v>
                </c:pt>
                <c:pt idx="3328">
                  <c:v>990.01</c:v>
                </c:pt>
                <c:pt idx="3329">
                  <c:v>990.01</c:v>
                </c:pt>
                <c:pt idx="3330">
                  <c:v>990.01</c:v>
                </c:pt>
                <c:pt idx="3331">
                  <c:v>990.01</c:v>
                </c:pt>
                <c:pt idx="3332">
                  <c:v>990.01</c:v>
                </c:pt>
                <c:pt idx="3333">
                  <c:v>990.01</c:v>
                </c:pt>
                <c:pt idx="3334">
                  <c:v>990.01</c:v>
                </c:pt>
                <c:pt idx="3335">
                  <c:v>990</c:v>
                </c:pt>
                <c:pt idx="3336">
                  <c:v>990</c:v>
                </c:pt>
                <c:pt idx="3337">
                  <c:v>989.99</c:v>
                </c:pt>
                <c:pt idx="3338">
                  <c:v>989.99</c:v>
                </c:pt>
                <c:pt idx="3339">
                  <c:v>989.99</c:v>
                </c:pt>
                <c:pt idx="3340">
                  <c:v>989.99</c:v>
                </c:pt>
                <c:pt idx="3341">
                  <c:v>989.99</c:v>
                </c:pt>
                <c:pt idx="3342">
                  <c:v>990</c:v>
                </c:pt>
                <c:pt idx="3343">
                  <c:v>989.99</c:v>
                </c:pt>
                <c:pt idx="3344">
                  <c:v>990</c:v>
                </c:pt>
                <c:pt idx="3345">
                  <c:v>990</c:v>
                </c:pt>
                <c:pt idx="3346">
                  <c:v>990</c:v>
                </c:pt>
                <c:pt idx="3347">
                  <c:v>990</c:v>
                </c:pt>
                <c:pt idx="3348">
                  <c:v>990</c:v>
                </c:pt>
                <c:pt idx="3349">
                  <c:v>990</c:v>
                </c:pt>
                <c:pt idx="3350">
                  <c:v>989.99</c:v>
                </c:pt>
                <c:pt idx="3351">
                  <c:v>990</c:v>
                </c:pt>
                <c:pt idx="3352">
                  <c:v>990</c:v>
                </c:pt>
                <c:pt idx="3353">
                  <c:v>989.99</c:v>
                </c:pt>
                <c:pt idx="3354">
                  <c:v>990</c:v>
                </c:pt>
                <c:pt idx="3355">
                  <c:v>990</c:v>
                </c:pt>
                <c:pt idx="3356">
                  <c:v>990</c:v>
                </c:pt>
                <c:pt idx="3357">
                  <c:v>990</c:v>
                </c:pt>
                <c:pt idx="3358">
                  <c:v>990</c:v>
                </c:pt>
                <c:pt idx="3359">
                  <c:v>990</c:v>
                </c:pt>
                <c:pt idx="3360">
                  <c:v>990</c:v>
                </c:pt>
                <c:pt idx="3361">
                  <c:v>990</c:v>
                </c:pt>
                <c:pt idx="3362">
                  <c:v>990</c:v>
                </c:pt>
                <c:pt idx="3363">
                  <c:v>989.99</c:v>
                </c:pt>
                <c:pt idx="3364">
                  <c:v>990</c:v>
                </c:pt>
                <c:pt idx="3365">
                  <c:v>990</c:v>
                </c:pt>
                <c:pt idx="3366">
                  <c:v>990</c:v>
                </c:pt>
                <c:pt idx="3367">
                  <c:v>990</c:v>
                </c:pt>
                <c:pt idx="3368">
                  <c:v>990</c:v>
                </c:pt>
                <c:pt idx="3369">
                  <c:v>990</c:v>
                </c:pt>
                <c:pt idx="3370">
                  <c:v>990</c:v>
                </c:pt>
                <c:pt idx="3371">
                  <c:v>990</c:v>
                </c:pt>
                <c:pt idx="3372">
                  <c:v>990</c:v>
                </c:pt>
                <c:pt idx="3373">
                  <c:v>990</c:v>
                </c:pt>
                <c:pt idx="3374">
                  <c:v>990</c:v>
                </c:pt>
                <c:pt idx="3375">
                  <c:v>990</c:v>
                </c:pt>
                <c:pt idx="3376">
                  <c:v>990</c:v>
                </c:pt>
                <c:pt idx="3377">
                  <c:v>990</c:v>
                </c:pt>
                <c:pt idx="3378">
                  <c:v>990</c:v>
                </c:pt>
                <c:pt idx="3379">
                  <c:v>990</c:v>
                </c:pt>
                <c:pt idx="3380">
                  <c:v>990.01</c:v>
                </c:pt>
                <c:pt idx="3381">
                  <c:v>990.01</c:v>
                </c:pt>
                <c:pt idx="3382">
                  <c:v>990.01</c:v>
                </c:pt>
                <c:pt idx="3383">
                  <c:v>990.01</c:v>
                </c:pt>
                <c:pt idx="3384">
                  <c:v>990.01</c:v>
                </c:pt>
                <c:pt idx="3385">
                  <c:v>990.01</c:v>
                </c:pt>
                <c:pt idx="3386">
                  <c:v>990.01</c:v>
                </c:pt>
                <c:pt idx="3387">
                  <c:v>990.01</c:v>
                </c:pt>
                <c:pt idx="3388">
                  <c:v>990.01</c:v>
                </c:pt>
                <c:pt idx="3389">
                  <c:v>990.01</c:v>
                </c:pt>
                <c:pt idx="3390">
                  <c:v>990.01</c:v>
                </c:pt>
                <c:pt idx="3391">
                  <c:v>990</c:v>
                </c:pt>
                <c:pt idx="3392">
                  <c:v>990.01</c:v>
                </c:pt>
                <c:pt idx="3393">
                  <c:v>990.01</c:v>
                </c:pt>
                <c:pt idx="3394">
                  <c:v>990.01</c:v>
                </c:pt>
                <c:pt idx="3395">
                  <c:v>990.01</c:v>
                </c:pt>
                <c:pt idx="3396">
                  <c:v>990.01</c:v>
                </c:pt>
                <c:pt idx="3397">
                  <c:v>990.01</c:v>
                </c:pt>
                <c:pt idx="3398">
                  <c:v>990.01</c:v>
                </c:pt>
                <c:pt idx="3399">
                  <c:v>990.01</c:v>
                </c:pt>
                <c:pt idx="3400">
                  <c:v>990.01</c:v>
                </c:pt>
                <c:pt idx="3401">
                  <c:v>990.01</c:v>
                </c:pt>
                <c:pt idx="3402">
                  <c:v>990.01</c:v>
                </c:pt>
                <c:pt idx="3403">
                  <c:v>990.01</c:v>
                </c:pt>
                <c:pt idx="3404">
                  <c:v>990.01</c:v>
                </c:pt>
                <c:pt idx="3405">
                  <c:v>990.01</c:v>
                </c:pt>
                <c:pt idx="3406">
                  <c:v>990.01</c:v>
                </c:pt>
                <c:pt idx="3407">
                  <c:v>990.02</c:v>
                </c:pt>
                <c:pt idx="3408">
                  <c:v>990.01</c:v>
                </c:pt>
                <c:pt idx="3409">
                  <c:v>990.02</c:v>
                </c:pt>
                <c:pt idx="3410">
                  <c:v>990.01</c:v>
                </c:pt>
                <c:pt idx="3411">
                  <c:v>990.01</c:v>
                </c:pt>
                <c:pt idx="3412">
                  <c:v>990.02</c:v>
                </c:pt>
                <c:pt idx="3413">
                  <c:v>990.02</c:v>
                </c:pt>
                <c:pt idx="3414">
                  <c:v>990.02</c:v>
                </c:pt>
                <c:pt idx="3415">
                  <c:v>990.02</c:v>
                </c:pt>
                <c:pt idx="3416">
                  <c:v>990.02</c:v>
                </c:pt>
                <c:pt idx="3417">
                  <c:v>990.01</c:v>
                </c:pt>
                <c:pt idx="3418">
                  <c:v>990.01</c:v>
                </c:pt>
                <c:pt idx="3419">
                  <c:v>990.01</c:v>
                </c:pt>
                <c:pt idx="3420">
                  <c:v>990.01</c:v>
                </c:pt>
                <c:pt idx="3421">
                  <c:v>990.01</c:v>
                </c:pt>
                <c:pt idx="3422">
                  <c:v>990</c:v>
                </c:pt>
                <c:pt idx="3423">
                  <c:v>990</c:v>
                </c:pt>
                <c:pt idx="3424">
                  <c:v>990</c:v>
                </c:pt>
                <c:pt idx="3425">
                  <c:v>990</c:v>
                </c:pt>
                <c:pt idx="3426">
                  <c:v>990.01</c:v>
                </c:pt>
                <c:pt idx="3427">
                  <c:v>990</c:v>
                </c:pt>
                <c:pt idx="3428">
                  <c:v>990</c:v>
                </c:pt>
                <c:pt idx="3429">
                  <c:v>990</c:v>
                </c:pt>
                <c:pt idx="3430">
                  <c:v>990</c:v>
                </c:pt>
                <c:pt idx="3431">
                  <c:v>990</c:v>
                </c:pt>
                <c:pt idx="3432">
                  <c:v>990</c:v>
                </c:pt>
                <c:pt idx="3433">
                  <c:v>990</c:v>
                </c:pt>
                <c:pt idx="3434">
                  <c:v>990</c:v>
                </c:pt>
                <c:pt idx="3435">
                  <c:v>990</c:v>
                </c:pt>
                <c:pt idx="3436">
                  <c:v>990</c:v>
                </c:pt>
                <c:pt idx="3437">
                  <c:v>990</c:v>
                </c:pt>
                <c:pt idx="3438">
                  <c:v>990</c:v>
                </c:pt>
                <c:pt idx="3439">
                  <c:v>990</c:v>
                </c:pt>
                <c:pt idx="3440">
                  <c:v>990</c:v>
                </c:pt>
                <c:pt idx="3441">
                  <c:v>990</c:v>
                </c:pt>
                <c:pt idx="3442">
                  <c:v>990</c:v>
                </c:pt>
                <c:pt idx="3443">
                  <c:v>990</c:v>
                </c:pt>
                <c:pt idx="3444">
                  <c:v>990</c:v>
                </c:pt>
                <c:pt idx="3445">
                  <c:v>990</c:v>
                </c:pt>
                <c:pt idx="3446">
                  <c:v>990</c:v>
                </c:pt>
                <c:pt idx="3447">
                  <c:v>990</c:v>
                </c:pt>
                <c:pt idx="3448">
                  <c:v>990</c:v>
                </c:pt>
                <c:pt idx="3449">
                  <c:v>990</c:v>
                </c:pt>
                <c:pt idx="3450">
                  <c:v>989.99</c:v>
                </c:pt>
                <c:pt idx="3451">
                  <c:v>989.99</c:v>
                </c:pt>
                <c:pt idx="3452">
                  <c:v>989.99</c:v>
                </c:pt>
                <c:pt idx="3453">
                  <c:v>989.99</c:v>
                </c:pt>
                <c:pt idx="3454">
                  <c:v>989.99</c:v>
                </c:pt>
                <c:pt idx="3455">
                  <c:v>989.99</c:v>
                </c:pt>
                <c:pt idx="3456">
                  <c:v>989.99</c:v>
                </c:pt>
                <c:pt idx="3457">
                  <c:v>989.99</c:v>
                </c:pt>
                <c:pt idx="3458">
                  <c:v>989.98</c:v>
                </c:pt>
                <c:pt idx="3459">
                  <c:v>989.98</c:v>
                </c:pt>
                <c:pt idx="3460">
                  <c:v>989.99</c:v>
                </c:pt>
                <c:pt idx="3461">
                  <c:v>989.99</c:v>
                </c:pt>
                <c:pt idx="3462">
                  <c:v>989.99</c:v>
                </c:pt>
                <c:pt idx="3463">
                  <c:v>989.99</c:v>
                </c:pt>
                <c:pt idx="3464">
                  <c:v>989.99</c:v>
                </c:pt>
                <c:pt idx="3465">
                  <c:v>989.99</c:v>
                </c:pt>
                <c:pt idx="3466">
                  <c:v>989.99</c:v>
                </c:pt>
                <c:pt idx="3467">
                  <c:v>989.99</c:v>
                </c:pt>
                <c:pt idx="3468">
                  <c:v>989.99</c:v>
                </c:pt>
                <c:pt idx="3469">
                  <c:v>989.99</c:v>
                </c:pt>
                <c:pt idx="3470">
                  <c:v>989.99</c:v>
                </c:pt>
                <c:pt idx="3471">
                  <c:v>989.99</c:v>
                </c:pt>
                <c:pt idx="3472">
                  <c:v>989.99</c:v>
                </c:pt>
                <c:pt idx="3473">
                  <c:v>989.99</c:v>
                </c:pt>
                <c:pt idx="3474">
                  <c:v>989.99</c:v>
                </c:pt>
                <c:pt idx="3475">
                  <c:v>989.99</c:v>
                </c:pt>
                <c:pt idx="3476">
                  <c:v>989.99</c:v>
                </c:pt>
                <c:pt idx="3477">
                  <c:v>989.99</c:v>
                </c:pt>
                <c:pt idx="3478">
                  <c:v>989.99</c:v>
                </c:pt>
                <c:pt idx="3479">
                  <c:v>989.99</c:v>
                </c:pt>
                <c:pt idx="3480">
                  <c:v>989.99</c:v>
                </c:pt>
                <c:pt idx="3481">
                  <c:v>989.99</c:v>
                </c:pt>
                <c:pt idx="3482">
                  <c:v>990</c:v>
                </c:pt>
                <c:pt idx="3483">
                  <c:v>990</c:v>
                </c:pt>
                <c:pt idx="3484">
                  <c:v>990</c:v>
                </c:pt>
                <c:pt idx="3485">
                  <c:v>990</c:v>
                </c:pt>
                <c:pt idx="3486">
                  <c:v>990</c:v>
                </c:pt>
                <c:pt idx="3487">
                  <c:v>990</c:v>
                </c:pt>
                <c:pt idx="3488">
                  <c:v>990</c:v>
                </c:pt>
                <c:pt idx="3489">
                  <c:v>989.99</c:v>
                </c:pt>
                <c:pt idx="3490">
                  <c:v>989.99</c:v>
                </c:pt>
                <c:pt idx="3491">
                  <c:v>989.99</c:v>
                </c:pt>
                <c:pt idx="3492">
                  <c:v>989.99</c:v>
                </c:pt>
                <c:pt idx="3493">
                  <c:v>989.99</c:v>
                </c:pt>
                <c:pt idx="3494">
                  <c:v>989.99</c:v>
                </c:pt>
                <c:pt idx="3495">
                  <c:v>989.99</c:v>
                </c:pt>
                <c:pt idx="3496">
                  <c:v>989.99</c:v>
                </c:pt>
                <c:pt idx="3497">
                  <c:v>989.99</c:v>
                </c:pt>
                <c:pt idx="3498">
                  <c:v>989.99</c:v>
                </c:pt>
                <c:pt idx="3499">
                  <c:v>989.99</c:v>
                </c:pt>
                <c:pt idx="3500">
                  <c:v>989.99</c:v>
                </c:pt>
                <c:pt idx="3501">
                  <c:v>989.99</c:v>
                </c:pt>
                <c:pt idx="3502">
                  <c:v>989.99</c:v>
                </c:pt>
                <c:pt idx="3503">
                  <c:v>990</c:v>
                </c:pt>
                <c:pt idx="3504">
                  <c:v>990</c:v>
                </c:pt>
                <c:pt idx="3505">
                  <c:v>989.99</c:v>
                </c:pt>
                <c:pt idx="3506">
                  <c:v>989.99</c:v>
                </c:pt>
                <c:pt idx="3507">
                  <c:v>990</c:v>
                </c:pt>
                <c:pt idx="3508">
                  <c:v>990</c:v>
                </c:pt>
                <c:pt idx="3509">
                  <c:v>989.99</c:v>
                </c:pt>
                <c:pt idx="3510">
                  <c:v>989.99</c:v>
                </c:pt>
                <c:pt idx="3511">
                  <c:v>989.99</c:v>
                </c:pt>
                <c:pt idx="3512">
                  <c:v>989.99</c:v>
                </c:pt>
                <c:pt idx="3513">
                  <c:v>989.99</c:v>
                </c:pt>
                <c:pt idx="3514">
                  <c:v>989.99</c:v>
                </c:pt>
                <c:pt idx="3515">
                  <c:v>989.99</c:v>
                </c:pt>
                <c:pt idx="3516">
                  <c:v>989.99</c:v>
                </c:pt>
                <c:pt idx="3517">
                  <c:v>989.99</c:v>
                </c:pt>
                <c:pt idx="3518">
                  <c:v>989.99</c:v>
                </c:pt>
                <c:pt idx="3519">
                  <c:v>989.99</c:v>
                </c:pt>
                <c:pt idx="3520">
                  <c:v>989.99</c:v>
                </c:pt>
                <c:pt idx="3521">
                  <c:v>989.99</c:v>
                </c:pt>
                <c:pt idx="3522">
                  <c:v>989.99</c:v>
                </c:pt>
                <c:pt idx="3523">
                  <c:v>989.99</c:v>
                </c:pt>
                <c:pt idx="3524">
                  <c:v>989.99</c:v>
                </c:pt>
                <c:pt idx="3525">
                  <c:v>989.99</c:v>
                </c:pt>
                <c:pt idx="3526">
                  <c:v>989.98</c:v>
                </c:pt>
                <c:pt idx="3527">
                  <c:v>989.98</c:v>
                </c:pt>
                <c:pt idx="3528">
                  <c:v>989.98</c:v>
                </c:pt>
                <c:pt idx="3529">
                  <c:v>989.98</c:v>
                </c:pt>
                <c:pt idx="3530">
                  <c:v>989.98</c:v>
                </c:pt>
                <c:pt idx="3531">
                  <c:v>989.98</c:v>
                </c:pt>
                <c:pt idx="3532">
                  <c:v>989.98</c:v>
                </c:pt>
                <c:pt idx="3533">
                  <c:v>989.98</c:v>
                </c:pt>
                <c:pt idx="3534">
                  <c:v>989.98</c:v>
                </c:pt>
                <c:pt idx="3535">
                  <c:v>989.98</c:v>
                </c:pt>
                <c:pt idx="3536">
                  <c:v>989.98</c:v>
                </c:pt>
                <c:pt idx="3537">
                  <c:v>989.98</c:v>
                </c:pt>
                <c:pt idx="3538">
                  <c:v>989.98</c:v>
                </c:pt>
                <c:pt idx="3539">
                  <c:v>989.98</c:v>
                </c:pt>
                <c:pt idx="3540">
                  <c:v>989.99</c:v>
                </c:pt>
                <c:pt idx="3541">
                  <c:v>989.99</c:v>
                </c:pt>
                <c:pt idx="3542">
                  <c:v>989.99</c:v>
                </c:pt>
                <c:pt idx="3543">
                  <c:v>989.99</c:v>
                </c:pt>
                <c:pt idx="3544">
                  <c:v>989.99</c:v>
                </c:pt>
                <c:pt idx="3545">
                  <c:v>989.99</c:v>
                </c:pt>
                <c:pt idx="3546">
                  <c:v>989.99</c:v>
                </c:pt>
                <c:pt idx="3547">
                  <c:v>989.98</c:v>
                </c:pt>
                <c:pt idx="3548">
                  <c:v>989.99</c:v>
                </c:pt>
                <c:pt idx="3549">
                  <c:v>989.99</c:v>
                </c:pt>
                <c:pt idx="3550">
                  <c:v>989.98</c:v>
                </c:pt>
                <c:pt idx="3551">
                  <c:v>989.99</c:v>
                </c:pt>
                <c:pt idx="3552">
                  <c:v>989.99</c:v>
                </c:pt>
                <c:pt idx="3553">
                  <c:v>989.98</c:v>
                </c:pt>
                <c:pt idx="3554">
                  <c:v>989.98</c:v>
                </c:pt>
                <c:pt idx="3555">
                  <c:v>989.98</c:v>
                </c:pt>
                <c:pt idx="3556">
                  <c:v>989.98</c:v>
                </c:pt>
                <c:pt idx="3557">
                  <c:v>989.98</c:v>
                </c:pt>
                <c:pt idx="3558">
                  <c:v>989.99</c:v>
                </c:pt>
                <c:pt idx="3559">
                  <c:v>989.98</c:v>
                </c:pt>
                <c:pt idx="3560">
                  <c:v>989.98</c:v>
                </c:pt>
                <c:pt idx="3561">
                  <c:v>989.98</c:v>
                </c:pt>
                <c:pt idx="3562">
                  <c:v>989.98</c:v>
                </c:pt>
                <c:pt idx="3563">
                  <c:v>989.97</c:v>
                </c:pt>
                <c:pt idx="3564">
                  <c:v>989.98</c:v>
                </c:pt>
                <c:pt idx="3565">
                  <c:v>989.98</c:v>
                </c:pt>
                <c:pt idx="3566">
                  <c:v>989.98</c:v>
                </c:pt>
                <c:pt idx="3567">
                  <c:v>989.98</c:v>
                </c:pt>
                <c:pt idx="3568">
                  <c:v>989.98</c:v>
                </c:pt>
                <c:pt idx="3569">
                  <c:v>989.98</c:v>
                </c:pt>
                <c:pt idx="3570">
                  <c:v>989.98</c:v>
                </c:pt>
                <c:pt idx="3571">
                  <c:v>989.98</c:v>
                </c:pt>
                <c:pt idx="3572">
                  <c:v>989.98</c:v>
                </c:pt>
                <c:pt idx="3573">
                  <c:v>989.98</c:v>
                </c:pt>
                <c:pt idx="3574">
                  <c:v>989.98</c:v>
                </c:pt>
                <c:pt idx="3575">
                  <c:v>989.98</c:v>
                </c:pt>
                <c:pt idx="3576">
                  <c:v>989.98</c:v>
                </c:pt>
                <c:pt idx="3577">
                  <c:v>989.98</c:v>
                </c:pt>
                <c:pt idx="3578">
                  <c:v>989.98</c:v>
                </c:pt>
                <c:pt idx="3579">
                  <c:v>989.99</c:v>
                </c:pt>
                <c:pt idx="3580">
                  <c:v>989.99</c:v>
                </c:pt>
                <c:pt idx="3581">
                  <c:v>989.99</c:v>
                </c:pt>
                <c:pt idx="3582">
                  <c:v>989.99</c:v>
                </c:pt>
                <c:pt idx="3583">
                  <c:v>989.99</c:v>
                </c:pt>
                <c:pt idx="3584">
                  <c:v>989.99</c:v>
                </c:pt>
                <c:pt idx="3585">
                  <c:v>989.99</c:v>
                </c:pt>
                <c:pt idx="3586">
                  <c:v>989.99</c:v>
                </c:pt>
                <c:pt idx="3587">
                  <c:v>989.99</c:v>
                </c:pt>
                <c:pt idx="3588">
                  <c:v>989.99</c:v>
                </c:pt>
                <c:pt idx="3589">
                  <c:v>989.98</c:v>
                </c:pt>
                <c:pt idx="3590">
                  <c:v>989.98</c:v>
                </c:pt>
                <c:pt idx="3591">
                  <c:v>989.98</c:v>
                </c:pt>
                <c:pt idx="3592">
                  <c:v>989.97</c:v>
                </c:pt>
                <c:pt idx="3593">
                  <c:v>989.98</c:v>
                </c:pt>
                <c:pt idx="3594">
                  <c:v>989.98</c:v>
                </c:pt>
                <c:pt idx="3595">
                  <c:v>989.98</c:v>
                </c:pt>
                <c:pt idx="3596">
                  <c:v>989.98</c:v>
                </c:pt>
                <c:pt idx="3597">
                  <c:v>989.98</c:v>
                </c:pt>
                <c:pt idx="3598">
                  <c:v>989.98</c:v>
                </c:pt>
                <c:pt idx="3599">
                  <c:v>989.97</c:v>
                </c:pt>
                <c:pt idx="3600">
                  <c:v>989.97</c:v>
                </c:pt>
                <c:pt idx="3601">
                  <c:v>989.97</c:v>
                </c:pt>
                <c:pt idx="3602">
                  <c:v>989.97</c:v>
                </c:pt>
                <c:pt idx="3603">
                  <c:v>989.97</c:v>
                </c:pt>
                <c:pt idx="3604">
                  <c:v>989.97</c:v>
                </c:pt>
                <c:pt idx="3605">
                  <c:v>989.97</c:v>
                </c:pt>
                <c:pt idx="3606">
                  <c:v>989.97</c:v>
                </c:pt>
                <c:pt idx="3607">
                  <c:v>989.97</c:v>
                </c:pt>
                <c:pt idx="3608">
                  <c:v>989.96</c:v>
                </c:pt>
                <c:pt idx="3609">
                  <c:v>989.96</c:v>
                </c:pt>
                <c:pt idx="3610">
                  <c:v>989.96</c:v>
                </c:pt>
                <c:pt idx="3611">
                  <c:v>989.96</c:v>
                </c:pt>
                <c:pt idx="3612">
                  <c:v>989.95</c:v>
                </c:pt>
                <c:pt idx="3613">
                  <c:v>989.95</c:v>
                </c:pt>
                <c:pt idx="3614">
                  <c:v>989.96</c:v>
                </c:pt>
                <c:pt idx="3615">
                  <c:v>989.96</c:v>
                </c:pt>
                <c:pt idx="3616">
                  <c:v>989.96</c:v>
                </c:pt>
                <c:pt idx="3617">
                  <c:v>989.95</c:v>
                </c:pt>
                <c:pt idx="3618">
                  <c:v>989.96</c:v>
                </c:pt>
                <c:pt idx="3619">
                  <c:v>989.96</c:v>
                </c:pt>
                <c:pt idx="3620">
                  <c:v>989.96</c:v>
                </c:pt>
                <c:pt idx="3621">
                  <c:v>989.96</c:v>
                </c:pt>
                <c:pt idx="3622">
                  <c:v>989.96</c:v>
                </c:pt>
                <c:pt idx="3623">
                  <c:v>989.95</c:v>
                </c:pt>
                <c:pt idx="3624">
                  <c:v>989.96</c:v>
                </c:pt>
                <c:pt idx="3625">
                  <c:v>989.96</c:v>
                </c:pt>
                <c:pt idx="3626">
                  <c:v>989.96</c:v>
                </c:pt>
                <c:pt idx="3627">
                  <c:v>989.96</c:v>
                </c:pt>
                <c:pt idx="3628">
                  <c:v>989.97</c:v>
                </c:pt>
                <c:pt idx="3629">
                  <c:v>989.96</c:v>
                </c:pt>
                <c:pt idx="3630">
                  <c:v>989.97</c:v>
                </c:pt>
                <c:pt idx="3631">
                  <c:v>989.97</c:v>
                </c:pt>
                <c:pt idx="3632">
                  <c:v>989.97</c:v>
                </c:pt>
                <c:pt idx="3633">
                  <c:v>989.97</c:v>
                </c:pt>
                <c:pt idx="3634">
                  <c:v>989.97</c:v>
                </c:pt>
                <c:pt idx="3635">
                  <c:v>989.97</c:v>
                </c:pt>
                <c:pt idx="3636">
                  <c:v>989.96</c:v>
                </c:pt>
                <c:pt idx="3637">
                  <c:v>989.96</c:v>
                </c:pt>
                <c:pt idx="3638">
                  <c:v>989.96</c:v>
                </c:pt>
                <c:pt idx="3639">
                  <c:v>989.96</c:v>
                </c:pt>
                <c:pt idx="3640">
                  <c:v>989.96</c:v>
                </c:pt>
                <c:pt idx="3641">
                  <c:v>989.96</c:v>
                </c:pt>
                <c:pt idx="3642">
                  <c:v>989.96</c:v>
                </c:pt>
                <c:pt idx="3643">
                  <c:v>989.96</c:v>
                </c:pt>
                <c:pt idx="3644">
                  <c:v>989.96</c:v>
                </c:pt>
                <c:pt idx="3645">
                  <c:v>989.95</c:v>
                </c:pt>
                <c:pt idx="3646">
                  <c:v>989.95</c:v>
                </c:pt>
                <c:pt idx="3647">
                  <c:v>989.95</c:v>
                </c:pt>
                <c:pt idx="3648">
                  <c:v>989.95</c:v>
                </c:pt>
                <c:pt idx="3649">
                  <c:v>989.95</c:v>
                </c:pt>
                <c:pt idx="3650">
                  <c:v>989.96</c:v>
                </c:pt>
                <c:pt idx="3651">
                  <c:v>989.96</c:v>
                </c:pt>
                <c:pt idx="3652">
                  <c:v>989.96</c:v>
                </c:pt>
                <c:pt idx="3653">
                  <c:v>989.96</c:v>
                </c:pt>
                <c:pt idx="3654">
                  <c:v>989.96</c:v>
                </c:pt>
                <c:pt idx="3655">
                  <c:v>989.97</c:v>
                </c:pt>
                <c:pt idx="3656">
                  <c:v>989.97</c:v>
                </c:pt>
                <c:pt idx="3657">
                  <c:v>989.97</c:v>
                </c:pt>
                <c:pt idx="3658">
                  <c:v>989.97</c:v>
                </c:pt>
                <c:pt idx="3659">
                  <c:v>989.97</c:v>
                </c:pt>
                <c:pt idx="3660">
                  <c:v>989.97</c:v>
                </c:pt>
                <c:pt idx="3661">
                  <c:v>989.97</c:v>
                </c:pt>
                <c:pt idx="3662">
                  <c:v>989.97</c:v>
                </c:pt>
                <c:pt idx="3663">
                  <c:v>989.97</c:v>
                </c:pt>
                <c:pt idx="3664">
                  <c:v>989.97</c:v>
                </c:pt>
                <c:pt idx="3665">
                  <c:v>989.97</c:v>
                </c:pt>
                <c:pt idx="3666">
                  <c:v>989.97</c:v>
                </c:pt>
                <c:pt idx="3667">
                  <c:v>989.97</c:v>
                </c:pt>
                <c:pt idx="3668">
                  <c:v>989.97</c:v>
                </c:pt>
                <c:pt idx="3669">
                  <c:v>989.97</c:v>
                </c:pt>
                <c:pt idx="3670">
                  <c:v>989.97</c:v>
                </c:pt>
                <c:pt idx="3671">
                  <c:v>989.97</c:v>
                </c:pt>
                <c:pt idx="3672">
                  <c:v>989.96</c:v>
                </c:pt>
                <c:pt idx="3673">
                  <c:v>989.96</c:v>
                </c:pt>
                <c:pt idx="3674">
                  <c:v>989.95</c:v>
                </c:pt>
                <c:pt idx="3675">
                  <c:v>989.95</c:v>
                </c:pt>
                <c:pt idx="3676">
                  <c:v>989.95</c:v>
                </c:pt>
                <c:pt idx="3677">
                  <c:v>989.95</c:v>
                </c:pt>
                <c:pt idx="3678">
                  <c:v>989.96</c:v>
                </c:pt>
                <c:pt idx="3679">
                  <c:v>989.96</c:v>
                </c:pt>
                <c:pt idx="3680">
                  <c:v>989.96</c:v>
                </c:pt>
                <c:pt idx="3681">
                  <c:v>989.96</c:v>
                </c:pt>
                <c:pt idx="3682">
                  <c:v>989.96</c:v>
                </c:pt>
                <c:pt idx="3683">
                  <c:v>989.96</c:v>
                </c:pt>
                <c:pt idx="3684">
                  <c:v>989.96</c:v>
                </c:pt>
                <c:pt idx="3685">
                  <c:v>989.96</c:v>
                </c:pt>
                <c:pt idx="3686">
                  <c:v>989.96</c:v>
                </c:pt>
                <c:pt idx="3687">
                  <c:v>989.96</c:v>
                </c:pt>
                <c:pt idx="3688">
                  <c:v>989.96</c:v>
                </c:pt>
                <c:pt idx="3689">
                  <c:v>989.96</c:v>
                </c:pt>
                <c:pt idx="3690">
                  <c:v>989.96</c:v>
                </c:pt>
                <c:pt idx="3691">
                  <c:v>989.96</c:v>
                </c:pt>
                <c:pt idx="3692">
                  <c:v>989.95</c:v>
                </c:pt>
                <c:pt idx="3693">
                  <c:v>989.95</c:v>
                </c:pt>
                <c:pt idx="3694">
                  <c:v>989.95</c:v>
                </c:pt>
                <c:pt idx="3695">
                  <c:v>989.95</c:v>
                </c:pt>
                <c:pt idx="3696">
                  <c:v>989.95</c:v>
                </c:pt>
                <c:pt idx="3697">
                  <c:v>989.95</c:v>
                </c:pt>
                <c:pt idx="3698">
                  <c:v>989.95</c:v>
                </c:pt>
                <c:pt idx="3699">
                  <c:v>989.95</c:v>
                </c:pt>
                <c:pt idx="3700">
                  <c:v>989.95</c:v>
                </c:pt>
                <c:pt idx="3701">
                  <c:v>989.95</c:v>
                </c:pt>
                <c:pt idx="3702">
                  <c:v>989.95</c:v>
                </c:pt>
                <c:pt idx="3703">
                  <c:v>989.95</c:v>
                </c:pt>
                <c:pt idx="3704">
                  <c:v>989.94</c:v>
                </c:pt>
                <c:pt idx="3705">
                  <c:v>989.94</c:v>
                </c:pt>
                <c:pt idx="3706">
                  <c:v>989.94</c:v>
                </c:pt>
                <c:pt idx="3707">
                  <c:v>989.94</c:v>
                </c:pt>
                <c:pt idx="3708">
                  <c:v>989.94</c:v>
                </c:pt>
                <c:pt idx="3709">
                  <c:v>989.94</c:v>
                </c:pt>
                <c:pt idx="3710">
                  <c:v>989.94</c:v>
                </c:pt>
                <c:pt idx="3711">
                  <c:v>989.94</c:v>
                </c:pt>
                <c:pt idx="3712">
                  <c:v>989.95</c:v>
                </c:pt>
                <c:pt idx="3713">
                  <c:v>989.95</c:v>
                </c:pt>
                <c:pt idx="3714">
                  <c:v>989.94</c:v>
                </c:pt>
                <c:pt idx="3715">
                  <c:v>989.95</c:v>
                </c:pt>
                <c:pt idx="3716">
                  <c:v>989.94</c:v>
                </c:pt>
                <c:pt idx="3717">
                  <c:v>989.94</c:v>
                </c:pt>
                <c:pt idx="3718">
                  <c:v>989.95</c:v>
                </c:pt>
                <c:pt idx="3719">
                  <c:v>989.94</c:v>
                </c:pt>
                <c:pt idx="3720">
                  <c:v>989.94</c:v>
                </c:pt>
                <c:pt idx="3721">
                  <c:v>989.94</c:v>
                </c:pt>
                <c:pt idx="3722">
                  <c:v>989.94</c:v>
                </c:pt>
                <c:pt idx="3723">
                  <c:v>989.95</c:v>
                </c:pt>
                <c:pt idx="3724">
                  <c:v>989.95</c:v>
                </c:pt>
                <c:pt idx="3725">
                  <c:v>989.95</c:v>
                </c:pt>
                <c:pt idx="3726">
                  <c:v>989.94</c:v>
                </c:pt>
                <c:pt idx="3727">
                  <c:v>989.94</c:v>
                </c:pt>
                <c:pt idx="3728">
                  <c:v>989.94</c:v>
                </c:pt>
                <c:pt idx="3729">
                  <c:v>989.94</c:v>
                </c:pt>
                <c:pt idx="3730">
                  <c:v>989.94</c:v>
                </c:pt>
                <c:pt idx="3731">
                  <c:v>989.94</c:v>
                </c:pt>
                <c:pt idx="3732">
                  <c:v>989.94</c:v>
                </c:pt>
                <c:pt idx="3733">
                  <c:v>989.94</c:v>
                </c:pt>
                <c:pt idx="3734">
                  <c:v>989.94</c:v>
                </c:pt>
                <c:pt idx="3735">
                  <c:v>989.93</c:v>
                </c:pt>
                <c:pt idx="3736">
                  <c:v>989.93</c:v>
                </c:pt>
                <c:pt idx="3737">
                  <c:v>989.93</c:v>
                </c:pt>
                <c:pt idx="3738">
                  <c:v>989.92</c:v>
                </c:pt>
                <c:pt idx="3739">
                  <c:v>989.92</c:v>
                </c:pt>
                <c:pt idx="3740">
                  <c:v>989.92</c:v>
                </c:pt>
                <c:pt idx="3741">
                  <c:v>989.92</c:v>
                </c:pt>
                <c:pt idx="3742">
                  <c:v>989.92</c:v>
                </c:pt>
                <c:pt idx="3743">
                  <c:v>989.92</c:v>
                </c:pt>
                <c:pt idx="3744">
                  <c:v>989.93</c:v>
                </c:pt>
                <c:pt idx="3745">
                  <c:v>989.92</c:v>
                </c:pt>
                <c:pt idx="3746">
                  <c:v>989.93</c:v>
                </c:pt>
                <c:pt idx="3747">
                  <c:v>989.93</c:v>
                </c:pt>
                <c:pt idx="3748">
                  <c:v>989.93</c:v>
                </c:pt>
                <c:pt idx="3749">
                  <c:v>989.93</c:v>
                </c:pt>
                <c:pt idx="3750">
                  <c:v>989.93</c:v>
                </c:pt>
                <c:pt idx="3751">
                  <c:v>989.93</c:v>
                </c:pt>
                <c:pt idx="3752">
                  <c:v>989.93</c:v>
                </c:pt>
                <c:pt idx="3753">
                  <c:v>989.93</c:v>
                </c:pt>
                <c:pt idx="3754">
                  <c:v>989.93</c:v>
                </c:pt>
                <c:pt idx="3755">
                  <c:v>989.93</c:v>
                </c:pt>
                <c:pt idx="3756">
                  <c:v>989.93</c:v>
                </c:pt>
                <c:pt idx="3757">
                  <c:v>989.93</c:v>
                </c:pt>
                <c:pt idx="3758">
                  <c:v>989.93</c:v>
                </c:pt>
                <c:pt idx="3759">
                  <c:v>989.93</c:v>
                </c:pt>
                <c:pt idx="3760">
                  <c:v>989.93</c:v>
                </c:pt>
                <c:pt idx="3761">
                  <c:v>989.93</c:v>
                </c:pt>
                <c:pt idx="3762">
                  <c:v>989.92</c:v>
                </c:pt>
                <c:pt idx="3763">
                  <c:v>989.92</c:v>
                </c:pt>
                <c:pt idx="3764">
                  <c:v>989.92</c:v>
                </c:pt>
                <c:pt idx="3765">
                  <c:v>989.93</c:v>
                </c:pt>
                <c:pt idx="3766">
                  <c:v>989.92</c:v>
                </c:pt>
                <c:pt idx="3767">
                  <c:v>989.92</c:v>
                </c:pt>
                <c:pt idx="3768">
                  <c:v>989.92</c:v>
                </c:pt>
                <c:pt idx="3769">
                  <c:v>989.92</c:v>
                </c:pt>
                <c:pt idx="3770">
                  <c:v>989.92</c:v>
                </c:pt>
                <c:pt idx="3771">
                  <c:v>989.92</c:v>
                </c:pt>
                <c:pt idx="3772">
                  <c:v>989.92</c:v>
                </c:pt>
                <c:pt idx="3773">
                  <c:v>989.92</c:v>
                </c:pt>
                <c:pt idx="3774">
                  <c:v>989.92</c:v>
                </c:pt>
                <c:pt idx="3775">
                  <c:v>989.92</c:v>
                </c:pt>
                <c:pt idx="3776">
                  <c:v>989.92</c:v>
                </c:pt>
                <c:pt idx="3777">
                  <c:v>989.92</c:v>
                </c:pt>
                <c:pt idx="3778">
                  <c:v>989.92</c:v>
                </c:pt>
                <c:pt idx="3779">
                  <c:v>989.92</c:v>
                </c:pt>
                <c:pt idx="3780">
                  <c:v>989.92</c:v>
                </c:pt>
                <c:pt idx="3781">
                  <c:v>989.92</c:v>
                </c:pt>
                <c:pt idx="3782">
                  <c:v>989.92</c:v>
                </c:pt>
                <c:pt idx="3783">
                  <c:v>989.92</c:v>
                </c:pt>
                <c:pt idx="3784">
                  <c:v>989.92</c:v>
                </c:pt>
                <c:pt idx="3785">
                  <c:v>989.92</c:v>
                </c:pt>
                <c:pt idx="3786">
                  <c:v>989.92</c:v>
                </c:pt>
                <c:pt idx="3787">
                  <c:v>989.92</c:v>
                </c:pt>
                <c:pt idx="3788">
                  <c:v>989.92</c:v>
                </c:pt>
                <c:pt idx="3789">
                  <c:v>989.92</c:v>
                </c:pt>
                <c:pt idx="3790">
                  <c:v>989.92</c:v>
                </c:pt>
                <c:pt idx="3791">
                  <c:v>989.92</c:v>
                </c:pt>
                <c:pt idx="3792">
                  <c:v>989.92</c:v>
                </c:pt>
                <c:pt idx="3793">
                  <c:v>989.92</c:v>
                </c:pt>
                <c:pt idx="3794">
                  <c:v>989.92</c:v>
                </c:pt>
                <c:pt idx="3795">
                  <c:v>989.91</c:v>
                </c:pt>
                <c:pt idx="3796">
                  <c:v>989.91</c:v>
                </c:pt>
                <c:pt idx="3797">
                  <c:v>989.91</c:v>
                </c:pt>
                <c:pt idx="3798">
                  <c:v>989.91</c:v>
                </c:pt>
                <c:pt idx="3799">
                  <c:v>989.91</c:v>
                </c:pt>
                <c:pt idx="3800">
                  <c:v>989.91</c:v>
                </c:pt>
                <c:pt idx="3801">
                  <c:v>989.91</c:v>
                </c:pt>
                <c:pt idx="3802">
                  <c:v>989.91</c:v>
                </c:pt>
                <c:pt idx="3803">
                  <c:v>989.91</c:v>
                </c:pt>
                <c:pt idx="3804">
                  <c:v>989.91</c:v>
                </c:pt>
                <c:pt idx="3805">
                  <c:v>989.91</c:v>
                </c:pt>
                <c:pt idx="3806">
                  <c:v>989.91</c:v>
                </c:pt>
                <c:pt idx="3807">
                  <c:v>989.91</c:v>
                </c:pt>
                <c:pt idx="3808">
                  <c:v>989.91</c:v>
                </c:pt>
                <c:pt idx="3809">
                  <c:v>989.91</c:v>
                </c:pt>
                <c:pt idx="3810">
                  <c:v>989.91</c:v>
                </c:pt>
                <c:pt idx="3811">
                  <c:v>989.91</c:v>
                </c:pt>
                <c:pt idx="3812">
                  <c:v>989.91</c:v>
                </c:pt>
                <c:pt idx="3813">
                  <c:v>989.91</c:v>
                </c:pt>
                <c:pt idx="3814">
                  <c:v>989.91</c:v>
                </c:pt>
                <c:pt idx="3815">
                  <c:v>989.91</c:v>
                </c:pt>
                <c:pt idx="3816">
                  <c:v>989.91</c:v>
                </c:pt>
                <c:pt idx="3817">
                  <c:v>989.91</c:v>
                </c:pt>
                <c:pt idx="3818">
                  <c:v>989.91</c:v>
                </c:pt>
                <c:pt idx="3819">
                  <c:v>989.91</c:v>
                </c:pt>
                <c:pt idx="3820">
                  <c:v>989.91</c:v>
                </c:pt>
                <c:pt idx="3821">
                  <c:v>989.91</c:v>
                </c:pt>
                <c:pt idx="3822">
                  <c:v>989.91</c:v>
                </c:pt>
                <c:pt idx="3823">
                  <c:v>989.91</c:v>
                </c:pt>
                <c:pt idx="3824">
                  <c:v>989.91</c:v>
                </c:pt>
                <c:pt idx="3825">
                  <c:v>989.91</c:v>
                </c:pt>
                <c:pt idx="3826">
                  <c:v>989.91</c:v>
                </c:pt>
                <c:pt idx="3827">
                  <c:v>989.91</c:v>
                </c:pt>
                <c:pt idx="3828">
                  <c:v>989.91</c:v>
                </c:pt>
                <c:pt idx="3829">
                  <c:v>989.91</c:v>
                </c:pt>
                <c:pt idx="3830">
                  <c:v>989.91</c:v>
                </c:pt>
                <c:pt idx="3831">
                  <c:v>989.91</c:v>
                </c:pt>
                <c:pt idx="3832">
                  <c:v>989.91</c:v>
                </c:pt>
                <c:pt idx="3833">
                  <c:v>989.91</c:v>
                </c:pt>
                <c:pt idx="3834">
                  <c:v>989.91</c:v>
                </c:pt>
                <c:pt idx="3835">
                  <c:v>989.91</c:v>
                </c:pt>
                <c:pt idx="3836">
                  <c:v>989.91</c:v>
                </c:pt>
                <c:pt idx="3837">
                  <c:v>989.91</c:v>
                </c:pt>
                <c:pt idx="3838">
                  <c:v>989.91</c:v>
                </c:pt>
                <c:pt idx="3839">
                  <c:v>989.91</c:v>
                </c:pt>
                <c:pt idx="3840">
                  <c:v>989.91</c:v>
                </c:pt>
                <c:pt idx="3841">
                  <c:v>989.91</c:v>
                </c:pt>
                <c:pt idx="3842">
                  <c:v>989.91</c:v>
                </c:pt>
                <c:pt idx="3843">
                  <c:v>989.91</c:v>
                </c:pt>
                <c:pt idx="3844">
                  <c:v>989.91</c:v>
                </c:pt>
                <c:pt idx="3845">
                  <c:v>989.91</c:v>
                </c:pt>
                <c:pt idx="3846">
                  <c:v>989.91</c:v>
                </c:pt>
                <c:pt idx="3847">
                  <c:v>989.91</c:v>
                </c:pt>
                <c:pt idx="3848">
                  <c:v>989.91</c:v>
                </c:pt>
                <c:pt idx="3849">
                  <c:v>989.91</c:v>
                </c:pt>
                <c:pt idx="3850">
                  <c:v>989.91</c:v>
                </c:pt>
                <c:pt idx="3851">
                  <c:v>989.91</c:v>
                </c:pt>
                <c:pt idx="3852">
                  <c:v>989.91</c:v>
                </c:pt>
                <c:pt idx="3853">
                  <c:v>989.91</c:v>
                </c:pt>
                <c:pt idx="3854">
                  <c:v>989.91</c:v>
                </c:pt>
                <c:pt idx="3855">
                  <c:v>989.91</c:v>
                </c:pt>
                <c:pt idx="3856">
                  <c:v>989.9</c:v>
                </c:pt>
                <c:pt idx="3857">
                  <c:v>989.9</c:v>
                </c:pt>
                <c:pt idx="3858">
                  <c:v>989.91</c:v>
                </c:pt>
                <c:pt idx="3859">
                  <c:v>989.9</c:v>
                </c:pt>
                <c:pt idx="3860">
                  <c:v>989.9</c:v>
                </c:pt>
                <c:pt idx="3861">
                  <c:v>989.91</c:v>
                </c:pt>
                <c:pt idx="3862">
                  <c:v>989.9</c:v>
                </c:pt>
                <c:pt idx="3863">
                  <c:v>989.9</c:v>
                </c:pt>
                <c:pt idx="3864">
                  <c:v>989.9</c:v>
                </c:pt>
                <c:pt idx="3865">
                  <c:v>989.9</c:v>
                </c:pt>
                <c:pt idx="3866">
                  <c:v>989.9</c:v>
                </c:pt>
                <c:pt idx="3867">
                  <c:v>989.9</c:v>
                </c:pt>
                <c:pt idx="3868">
                  <c:v>989.9</c:v>
                </c:pt>
                <c:pt idx="3869">
                  <c:v>989.9</c:v>
                </c:pt>
                <c:pt idx="3870">
                  <c:v>989.9</c:v>
                </c:pt>
                <c:pt idx="3871">
                  <c:v>989.9</c:v>
                </c:pt>
                <c:pt idx="3872">
                  <c:v>989.9</c:v>
                </c:pt>
                <c:pt idx="3873">
                  <c:v>989.9</c:v>
                </c:pt>
                <c:pt idx="3874">
                  <c:v>989.9</c:v>
                </c:pt>
                <c:pt idx="3875">
                  <c:v>989.9</c:v>
                </c:pt>
                <c:pt idx="3876">
                  <c:v>989.89</c:v>
                </c:pt>
                <c:pt idx="3877">
                  <c:v>989.89</c:v>
                </c:pt>
                <c:pt idx="3878">
                  <c:v>989.89</c:v>
                </c:pt>
                <c:pt idx="3879">
                  <c:v>989.89</c:v>
                </c:pt>
                <c:pt idx="3880">
                  <c:v>989.89</c:v>
                </c:pt>
                <c:pt idx="3881">
                  <c:v>989.89</c:v>
                </c:pt>
                <c:pt idx="3882">
                  <c:v>989.89</c:v>
                </c:pt>
                <c:pt idx="3883">
                  <c:v>989.89</c:v>
                </c:pt>
                <c:pt idx="3884">
                  <c:v>989.89</c:v>
                </c:pt>
                <c:pt idx="3885">
                  <c:v>989.89</c:v>
                </c:pt>
                <c:pt idx="3886">
                  <c:v>989.88</c:v>
                </c:pt>
                <c:pt idx="3887">
                  <c:v>989.88</c:v>
                </c:pt>
                <c:pt idx="3888">
                  <c:v>989.89</c:v>
                </c:pt>
                <c:pt idx="3889">
                  <c:v>989.89</c:v>
                </c:pt>
                <c:pt idx="3890">
                  <c:v>989.89</c:v>
                </c:pt>
                <c:pt idx="3891">
                  <c:v>989.89</c:v>
                </c:pt>
                <c:pt idx="3892">
                  <c:v>989.89</c:v>
                </c:pt>
                <c:pt idx="3893">
                  <c:v>989.89</c:v>
                </c:pt>
                <c:pt idx="3894">
                  <c:v>989.89</c:v>
                </c:pt>
                <c:pt idx="3895">
                  <c:v>989.89</c:v>
                </c:pt>
                <c:pt idx="3896">
                  <c:v>989.89</c:v>
                </c:pt>
                <c:pt idx="3897">
                  <c:v>989.89</c:v>
                </c:pt>
                <c:pt idx="3898">
                  <c:v>989.89</c:v>
                </c:pt>
                <c:pt idx="3899">
                  <c:v>989.89</c:v>
                </c:pt>
                <c:pt idx="3900">
                  <c:v>989.89</c:v>
                </c:pt>
                <c:pt idx="3901">
                  <c:v>989.89</c:v>
                </c:pt>
                <c:pt idx="3902">
                  <c:v>989.89</c:v>
                </c:pt>
                <c:pt idx="3903">
                  <c:v>989.89</c:v>
                </c:pt>
                <c:pt idx="3904">
                  <c:v>989.89</c:v>
                </c:pt>
                <c:pt idx="3905">
                  <c:v>989.89</c:v>
                </c:pt>
                <c:pt idx="3906">
                  <c:v>989.89</c:v>
                </c:pt>
                <c:pt idx="3907">
                  <c:v>989.88</c:v>
                </c:pt>
                <c:pt idx="3908">
                  <c:v>989.89</c:v>
                </c:pt>
                <c:pt idx="3909">
                  <c:v>989.89</c:v>
                </c:pt>
                <c:pt idx="3910">
                  <c:v>989.89</c:v>
                </c:pt>
                <c:pt idx="3911">
                  <c:v>989.89</c:v>
                </c:pt>
                <c:pt idx="3912">
                  <c:v>989.89</c:v>
                </c:pt>
                <c:pt idx="3913">
                  <c:v>989.89</c:v>
                </c:pt>
                <c:pt idx="3914">
                  <c:v>989.88</c:v>
                </c:pt>
                <c:pt idx="3915">
                  <c:v>989.88</c:v>
                </c:pt>
                <c:pt idx="3916">
                  <c:v>989.88</c:v>
                </c:pt>
                <c:pt idx="3917">
                  <c:v>989.88</c:v>
                </c:pt>
                <c:pt idx="3918">
                  <c:v>989.88</c:v>
                </c:pt>
                <c:pt idx="3919">
                  <c:v>989.88</c:v>
                </c:pt>
                <c:pt idx="3920">
                  <c:v>989.88</c:v>
                </c:pt>
                <c:pt idx="3921">
                  <c:v>989.88</c:v>
                </c:pt>
                <c:pt idx="3922">
                  <c:v>989.88</c:v>
                </c:pt>
                <c:pt idx="3923">
                  <c:v>989.88</c:v>
                </c:pt>
                <c:pt idx="3924">
                  <c:v>989.88</c:v>
                </c:pt>
                <c:pt idx="3925">
                  <c:v>989.88</c:v>
                </c:pt>
                <c:pt idx="3926">
                  <c:v>989.87</c:v>
                </c:pt>
                <c:pt idx="3927">
                  <c:v>989.88</c:v>
                </c:pt>
                <c:pt idx="3928">
                  <c:v>989.88</c:v>
                </c:pt>
                <c:pt idx="3929">
                  <c:v>989.88</c:v>
                </c:pt>
                <c:pt idx="3930">
                  <c:v>989.88</c:v>
                </c:pt>
                <c:pt idx="3931">
                  <c:v>989.87</c:v>
                </c:pt>
                <c:pt idx="3932">
                  <c:v>989.87</c:v>
                </c:pt>
                <c:pt idx="3933">
                  <c:v>989.87</c:v>
                </c:pt>
                <c:pt idx="3934">
                  <c:v>989.87</c:v>
                </c:pt>
                <c:pt idx="3935">
                  <c:v>989.87</c:v>
                </c:pt>
                <c:pt idx="3936">
                  <c:v>989.87</c:v>
                </c:pt>
                <c:pt idx="3937">
                  <c:v>989.87</c:v>
                </c:pt>
                <c:pt idx="3938">
                  <c:v>989.87</c:v>
                </c:pt>
                <c:pt idx="3939">
                  <c:v>989.87</c:v>
                </c:pt>
                <c:pt idx="3940">
                  <c:v>989.87</c:v>
                </c:pt>
                <c:pt idx="3941">
                  <c:v>989.87</c:v>
                </c:pt>
                <c:pt idx="3942">
                  <c:v>989.87</c:v>
                </c:pt>
                <c:pt idx="3943">
                  <c:v>989.87</c:v>
                </c:pt>
                <c:pt idx="3944">
                  <c:v>989.87</c:v>
                </c:pt>
                <c:pt idx="3945">
                  <c:v>989.87</c:v>
                </c:pt>
                <c:pt idx="3946">
                  <c:v>989.87</c:v>
                </c:pt>
                <c:pt idx="3947">
                  <c:v>989.87</c:v>
                </c:pt>
                <c:pt idx="3948">
                  <c:v>989.87</c:v>
                </c:pt>
                <c:pt idx="3949">
                  <c:v>989.87</c:v>
                </c:pt>
                <c:pt idx="3950">
                  <c:v>989.87</c:v>
                </c:pt>
                <c:pt idx="3951">
                  <c:v>989.87</c:v>
                </c:pt>
                <c:pt idx="3952">
                  <c:v>989.87</c:v>
                </c:pt>
                <c:pt idx="3953">
                  <c:v>989.87</c:v>
                </c:pt>
                <c:pt idx="3954">
                  <c:v>989.87</c:v>
                </c:pt>
                <c:pt idx="3955">
                  <c:v>989.87</c:v>
                </c:pt>
                <c:pt idx="3956">
                  <c:v>989.87</c:v>
                </c:pt>
                <c:pt idx="3957">
                  <c:v>989.87</c:v>
                </c:pt>
                <c:pt idx="3958">
                  <c:v>989.86</c:v>
                </c:pt>
                <c:pt idx="3959">
                  <c:v>989.86</c:v>
                </c:pt>
                <c:pt idx="3960">
                  <c:v>989.86</c:v>
                </c:pt>
                <c:pt idx="3961">
                  <c:v>989.85</c:v>
                </c:pt>
                <c:pt idx="3962">
                  <c:v>989.85</c:v>
                </c:pt>
                <c:pt idx="3963">
                  <c:v>989.85</c:v>
                </c:pt>
                <c:pt idx="3964">
                  <c:v>989.85</c:v>
                </c:pt>
                <c:pt idx="3965">
                  <c:v>989.85</c:v>
                </c:pt>
                <c:pt idx="3966">
                  <c:v>989.85</c:v>
                </c:pt>
                <c:pt idx="3967">
                  <c:v>989.85</c:v>
                </c:pt>
                <c:pt idx="3968">
                  <c:v>989.85</c:v>
                </c:pt>
                <c:pt idx="3969">
                  <c:v>989.85</c:v>
                </c:pt>
                <c:pt idx="3970">
                  <c:v>989.84</c:v>
                </c:pt>
                <c:pt idx="3971">
                  <c:v>989.85</c:v>
                </c:pt>
                <c:pt idx="3972">
                  <c:v>989.84</c:v>
                </c:pt>
                <c:pt idx="3973">
                  <c:v>989.84</c:v>
                </c:pt>
                <c:pt idx="3974">
                  <c:v>989.84</c:v>
                </c:pt>
                <c:pt idx="3975">
                  <c:v>989.84</c:v>
                </c:pt>
                <c:pt idx="3976">
                  <c:v>989.84</c:v>
                </c:pt>
                <c:pt idx="3977">
                  <c:v>989.84</c:v>
                </c:pt>
                <c:pt idx="3978">
                  <c:v>989.84</c:v>
                </c:pt>
                <c:pt idx="3979">
                  <c:v>989.83</c:v>
                </c:pt>
                <c:pt idx="3980">
                  <c:v>989.83</c:v>
                </c:pt>
                <c:pt idx="3981">
                  <c:v>989.83</c:v>
                </c:pt>
                <c:pt idx="3982">
                  <c:v>989.83</c:v>
                </c:pt>
                <c:pt idx="3983">
                  <c:v>989.83</c:v>
                </c:pt>
                <c:pt idx="3984">
                  <c:v>989.83</c:v>
                </c:pt>
                <c:pt idx="3985">
                  <c:v>989.83</c:v>
                </c:pt>
                <c:pt idx="3986">
                  <c:v>989.83</c:v>
                </c:pt>
                <c:pt idx="3987">
                  <c:v>989.83</c:v>
                </c:pt>
                <c:pt idx="3988">
                  <c:v>989.83</c:v>
                </c:pt>
                <c:pt idx="3989">
                  <c:v>989.83</c:v>
                </c:pt>
                <c:pt idx="3990">
                  <c:v>989.82</c:v>
                </c:pt>
                <c:pt idx="3991">
                  <c:v>989.83</c:v>
                </c:pt>
                <c:pt idx="3992">
                  <c:v>989.83</c:v>
                </c:pt>
                <c:pt idx="3993">
                  <c:v>989.83</c:v>
                </c:pt>
                <c:pt idx="3994">
                  <c:v>989.82</c:v>
                </c:pt>
                <c:pt idx="3995">
                  <c:v>989.82</c:v>
                </c:pt>
                <c:pt idx="3996">
                  <c:v>989.82</c:v>
                </c:pt>
                <c:pt idx="3997">
                  <c:v>989.82</c:v>
                </c:pt>
                <c:pt idx="3998">
                  <c:v>989.83</c:v>
                </c:pt>
                <c:pt idx="3999">
                  <c:v>989.82</c:v>
                </c:pt>
                <c:pt idx="4000">
                  <c:v>989.83</c:v>
                </c:pt>
                <c:pt idx="4001">
                  <c:v>989.82</c:v>
                </c:pt>
                <c:pt idx="4002">
                  <c:v>989.83</c:v>
                </c:pt>
                <c:pt idx="4003">
                  <c:v>989.83</c:v>
                </c:pt>
                <c:pt idx="4004">
                  <c:v>989.83</c:v>
                </c:pt>
                <c:pt idx="4005">
                  <c:v>989.83</c:v>
                </c:pt>
                <c:pt idx="4006">
                  <c:v>989.82</c:v>
                </c:pt>
                <c:pt idx="4007">
                  <c:v>989.82</c:v>
                </c:pt>
                <c:pt idx="4008">
                  <c:v>989.83</c:v>
                </c:pt>
                <c:pt idx="4009">
                  <c:v>989.83</c:v>
                </c:pt>
                <c:pt idx="4010">
                  <c:v>989.83</c:v>
                </c:pt>
                <c:pt idx="4011">
                  <c:v>989.83</c:v>
                </c:pt>
                <c:pt idx="4012">
                  <c:v>989.82</c:v>
                </c:pt>
                <c:pt idx="4013">
                  <c:v>989.82</c:v>
                </c:pt>
                <c:pt idx="4014">
                  <c:v>989.82</c:v>
                </c:pt>
                <c:pt idx="4015">
                  <c:v>989.82</c:v>
                </c:pt>
                <c:pt idx="4016">
                  <c:v>989.82</c:v>
                </c:pt>
                <c:pt idx="4017">
                  <c:v>989.82</c:v>
                </c:pt>
                <c:pt idx="4018">
                  <c:v>989.82</c:v>
                </c:pt>
                <c:pt idx="4019">
                  <c:v>989.82</c:v>
                </c:pt>
                <c:pt idx="4020">
                  <c:v>989.82</c:v>
                </c:pt>
                <c:pt idx="4021">
                  <c:v>989.82</c:v>
                </c:pt>
                <c:pt idx="4022">
                  <c:v>989.82</c:v>
                </c:pt>
                <c:pt idx="4023">
                  <c:v>989.81</c:v>
                </c:pt>
                <c:pt idx="4024">
                  <c:v>989.81</c:v>
                </c:pt>
                <c:pt idx="4025">
                  <c:v>989.81</c:v>
                </c:pt>
                <c:pt idx="4026">
                  <c:v>989.81</c:v>
                </c:pt>
                <c:pt idx="4027">
                  <c:v>989.81</c:v>
                </c:pt>
                <c:pt idx="4028">
                  <c:v>989.81</c:v>
                </c:pt>
                <c:pt idx="4029">
                  <c:v>989.81</c:v>
                </c:pt>
                <c:pt idx="4030">
                  <c:v>989.8</c:v>
                </c:pt>
                <c:pt idx="4031">
                  <c:v>989.8</c:v>
                </c:pt>
                <c:pt idx="4032">
                  <c:v>989.8</c:v>
                </c:pt>
                <c:pt idx="4033">
                  <c:v>989.8</c:v>
                </c:pt>
                <c:pt idx="4034">
                  <c:v>989.8</c:v>
                </c:pt>
                <c:pt idx="4035">
                  <c:v>989.8</c:v>
                </c:pt>
                <c:pt idx="4036">
                  <c:v>989.8</c:v>
                </c:pt>
                <c:pt idx="4037">
                  <c:v>989.8</c:v>
                </c:pt>
                <c:pt idx="4038">
                  <c:v>989.8</c:v>
                </c:pt>
                <c:pt idx="4039">
                  <c:v>989.8</c:v>
                </c:pt>
                <c:pt idx="4040">
                  <c:v>989.8</c:v>
                </c:pt>
                <c:pt idx="4041">
                  <c:v>989.8</c:v>
                </c:pt>
                <c:pt idx="4042">
                  <c:v>989.8</c:v>
                </c:pt>
                <c:pt idx="4043">
                  <c:v>989.8</c:v>
                </c:pt>
                <c:pt idx="4044">
                  <c:v>989.8</c:v>
                </c:pt>
                <c:pt idx="4045">
                  <c:v>989.8</c:v>
                </c:pt>
                <c:pt idx="4046">
                  <c:v>989.8</c:v>
                </c:pt>
                <c:pt idx="4047">
                  <c:v>989.8</c:v>
                </c:pt>
                <c:pt idx="4048">
                  <c:v>989.8</c:v>
                </c:pt>
                <c:pt idx="4049">
                  <c:v>989.81</c:v>
                </c:pt>
                <c:pt idx="4050">
                  <c:v>989.8</c:v>
                </c:pt>
                <c:pt idx="4051">
                  <c:v>989.8</c:v>
                </c:pt>
                <c:pt idx="4052">
                  <c:v>989.8</c:v>
                </c:pt>
                <c:pt idx="4053">
                  <c:v>989.8</c:v>
                </c:pt>
                <c:pt idx="4054">
                  <c:v>989.8</c:v>
                </c:pt>
                <c:pt idx="4055">
                  <c:v>989.8</c:v>
                </c:pt>
                <c:pt idx="4056">
                  <c:v>989.8</c:v>
                </c:pt>
                <c:pt idx="4057">
                  <c:v>989.8</c:v>
                </c:pt>
                <c:pt idx="4058">
                  <c:v>989.8</c:v>
                </c:pt>
                <c:pt idx="4059">
                  <c:v>989.8</c:v>
                </c:pt>
                <c:pt idx="4060">
                  <c:v>989.8</c:v>
                </c:pt>
                <c:pt idx="4061">
                  <c:v>989.81</c:v>
                </c:pt>
                <c:pt idx="4062">
                  <c:v>989.8</c:v>
                </c:pt>
                <c:pt idx="4063">
                  <c:v>989.8</c:v>
                </c:pt>
                <c:pt idx="4064">
                  <c:v>989.8</c:v>
                </c:pt>
                <c:pt idx="4065">
                  <c:v>989.8</c:v>
                </c:pt>
                <c:pt idx="4066">
                  <c:v>989.8</c:v>
                </c:pt>
                <c:pt idx="4067">
                  <c:v>989.8</c:v>
                </c:pt>
                <c:pt idx="4068">
                  <c:v>989.8</c:v>
                </c:pt>
                <c:pt idx="4069">
                  <c:v>989.8</c:v>
                </c:pt>
                <c:pt idx="4070">
                  <c:v>989.81</c:v>
                </c:pt>
                <c:pt idx="4071">
                  <c:v>989.8</c:v>
                </c:pt>
                <c:pt idx="4072">
                  <c:v>989.8</c:v>
                </c:pt>
                <c:pt idx="4073">
                  <c:v>989.8</c:v>
                </c:pt>
                <c:pt idx="4074">
                  <c:v>989.8</c:v>
                </c:pt>
                <c:pt idx="4075">
                  <c:v>989.79</c:v>
                </c:pt>
                <c:pt idx="4076">
                  <c:v>989.8</c:v>
                </c:pt>
                <c:pt idx="4077">
                  <c:v>989.79</c:v>
                </c:pt>
                <c:pt idx="4078">
                  <c:v>989.79</c:v>
                </c:pt>
                <c:pt idx="4079">
                  <c:v>989.79</c:v>
                </c:pt>
                <c:pt idx="4080">
                  <c:v>989.79</c:v>
                </c:pt>
                <c:pt idx="4081">
                  <c:v>989.79</c:v>
                </c:pt>
                <c:pt idx="4082">
                  <c:v>989.79</c:v>
                </c:pt>
                <c:pt idx="4083">
                  <c:v>989.79</c:v>
                </c:pt>
                <c:pt idx="4084">
                  <c:v>989.79</c:v>
                </c:pt>
                <c:pt idx="4085">
                  <c:v>989.79</c:v>
                </c:pt>
                <c:pt idx="4086">
                  <c:v>989.79</c:v>
                </c:pt>
                <c:pt idx="4087">
                  <c:v>989.79</c:v>
                </c:pt>
                <c:pt idx="4088">
                  <c:v>989.79</c:v>
                </c:pt>
                <c:pt idx="4089">
                  <c:v>989.79</c:v>
                </c:pt>
                <c:pt idx="4090">
                  <c:v>989.79</c:v>
                </c:pt>
                <c:pt idx="4091">
                  <c:v>989.79</c:v>
                </c:pt>
                <c:pt idx="4092">
                  <c:v>989.79</c:v>
                </c:pt>
                <c:pt idx="4093">
                  <c:v>989.78</c:v>
                </c:pt>
                <c:pt idx="4094">
                  <c:v>989.78</c:v>
                </c:pt>
                <c:pt idx="4095">
                  <c:v>989.78</c:v>
                </c:pt>
                <c:pt idx="4096">
                  <c:v>989.78</c:v>
                </c:pt>
                <c:pt idx="4097">
                  <c:v>989.78</c:v>
                </c:pt>
                <c:pt idx="4098">
                  <c:v>989.77</c:v>
                </c:pt>
                <c:pt idx="4099">
                  <c:v>989.78</c:v>
                </c:pt>
                <c:pt idx="4100">
                  <c:v>989.77</c:v>
                </c:pt>
                <c:pt idx="4101">
                  <c:v>989.77</c:v>
                </c:pt>
                <c:pt idx="4102">
                  <c:v>989.78</c:v>
                </c:pt>
                <c:pt idx="4103">
                  <c:v>989.78</c:v>
                </c:pt>
                <c:pt idx="4104">
                  <c:v>989.77</c:v>
                </c:pt>
                <c:pt idx="4105">
                  <c:v>989.77</c:v>
                </c:pt>
                <c:pt idx="4106">
                  <c:v>989.77</c:v>
                </c:pt>
                <c:pt idx="4107">
                  <c:v>989.77</c:v>
                </c:pt>
                <c:pt idx="4108">
                  <c:v>989.77</c:v>
                </c:pt>
                <c:pt idx="4109">
                  <c:v>989.77</c:v>
                </c:pt>
                <c:pt idx="4110">
                  <c:v>989.78</c:v>
                </c:pt>
                <c:pt idx="4111">
                  <c:v>989.78</c:v>
                </c:pt>
                <c:pt idx="4112">
                  <c:v>989.78</c:v>
                </c:pt>
                <c:pt idx="4113">
                  <c:v>989.78</c:v>
                </c:pt>
                <c:pt idx="4114">
                  <c:v>989.78</c:v>
                </c:pt>
                <c:pt idx="4115">
                  <c:v>989.78</c:v>
                </c:pt>
                <c:pt idx="4116">
                  <c:v>989.78</c:v>
                </c:pt>
                <c:pt idx="4117">
                  <c:v>989.78</c:v>
                </c:pt>
                <c:pt idx="4118">
                  <c:v>989.78</c:v>
                </c:pt>
                <c:pt idx="4119">
                  <c:v>989.78</c:v>
                </c:pt>
                <c:pt idx="4120">
                  <c:v>989.78</c:v>
                </c:pt>
                <c:pt idx="4121">
                  <c:v>989.78</c:v>
                </c:pt>
                <c:pt idx="4122">
                  <c:v>989.78</c:v>
                </c:pt>
                <c:pt idx="4123">
                  <c:v>989.78</c:v>
                </c:pt>
                <c:pt idx="4124">
                  <c:v>989.78</c:v>
                </c:pt>
                <c:pt idx="4125">
                  <c:v>989.78</c:v>
                </c:pt>
                <c:pt idx="4126">
                  <c:v>989.78</c:v>
                </c:pt>
                <c:pt idx="4127">
                  <c:v>989.78</c:v>
                </c:pt>
                <c:pt idx="4128">
                  <c:v>989.78</c:v>
                </c:pt>
                <c:pt idx="4129">
                  <c:v>989.78</c:v>
                </c:pt>
                <c:pt idx="4130">
                  <c:v>989.78</c:v>
                </c:pt>
                <c:pt idx="4131">
                  <c:v>989.78</c:v>
                </c:pt>
                <c:pt idx="4132">
                  <c:v>989.78</c:v>
                </c:pt>
                <c:pt idx="4133">
                  <c:v>989.77</c:v>
                </c:pt>
                <c:pt idx="4134">
                  <c:v>989.77</c:v>
                </c:pt>
                <c:pt idx="4135">
                  <c:v>989.77</c:v>
                </c:pt>
                <c:pt idx="4136">
                  <c:v>989.77</c:v>
                </c:pt>
                <c:pt idx="4137">
                  <c:v>989.77</c:v>
                </c:pt>
                <c:pt idx="4138">
                  <c:v>989.77</c:v>
                </c:pt>
                <c:pt idx="4139">
                  <c:v>989.77</c:v>
                </c:pt>
                <c:pt idx="4140">
                  <c:v>989.77</c:v>
                </c:pt>
                <c:pt idx="4141">
                  <c:v>989.77</c:v>
                </c:pt>
                <c:pt idx="4142">
                  <c:v>989.77</c:v>
                </c:pt>
                <c:pt idx="4143">
                  <c:v>989.77</c:v>
                </c:pt>
                <c:pt idx="4144">
                  <c:v>989.77</c:v>
                </c:pt>
                <c:pt idx="4145">
                  <c:v>989.77</c:v>
                </c:pt>
                <c:pt idx="4146">
                  <c:v>989.77</c:v>
                </c:pt>
                <c:pt idx="4147">
                  <c:v>989.78</c:v>
                </c:pt>
                <c:pt idx="4148">
                  <c:v>989.78</c:v>
                </c:pt>
                <c:pt idx="4149">
                  <c:v>989.78</c:v>
                </c:pt>
                <c:pt idx="4150">
                  <c:v>989.78</c:v>
                </c:pt>
                <c:pt idx="4151">
                  <c:v>989.78</c:v>
                </c:pt>
                <c:pt idx="4152">
                  <c:v>989.78</c:v>
                </c:pt>
                <c:pt idx="4153">
                  <c:v>989.78</c:v>
                </c:pt>
                <c:pt idx="4154">
                  <c:v>989.77</c:v>
                </c:pt>
                <c:pt idx="4155">
                  <c:v>989.78</c:v>
                </c:pt>
                <c:pt idx="4156">
                  <c:v>989.78</c:v>
                </c:pt>
                <c:pt idx="4157">
                  <c:v>989.78</c:v>
                </c:pt>
                <c:pt idx="4158">
                  <c:v>989.78</c:v>
                </c:pt>
                <c:pt idx="4159">
                  <c:v>989.78</c:v>
                </c:pt>
                <c:pt idx="4160">
                  <c:v>989.78</c:v>
                </c:pt>
                <c:pt idx="4161">
                  <c:v>989.77</c:v>
                </c:pt>
                <c:pt idx="4162">
                  <c:v>989.77</c:v>
                </c:pt>
                <c:pt idx="4163">
                  <c:v>989.77</c:v>
                </c:pt>
                <c:pt idx="4164">
                  <c:v>989.76</c:v>
                </c:pt>
                <c:pt idx="4165">
                  <c:v>989.76</c:v>
                </c:pt>
                <c:pt idx="4166">
                  <c:v>989.76</c:v>
                </c:pt>
                <c:pt idx="4167">
                  <c:v>989.77</c:v>
                </c:pt>
                <c:pt idx="4168">
                  <c:v>989.77</c:v>
                </c:pt>
                <c:pt idx="4169">
                  <c:v>989.77</c:v>
                </c:pt>
                <c:pt idx="4170">
                  <c:v>989.77</c:v>
                </c:pt>
                <c:pt idx="4171">
                  <c:v>989.77</c:v>
                </c:pt>
                <c:pt idx="4172">
                  <c:v>989.77</c:v>
                </c:pt>
                <c:pt idx="4173">
                  <c:v>989.77</c:v>
                </c:pt>
                <c:pt idx="4174">
                  <c:v>989.77</c:v>
                </c:pt>
                <c:pt idx="4175">
                  <c:v>989.77</c:v>
                </c:pt>
                <c:pt idx="4176">
                  <c:v>989.77</c:v>
                </c:pt>
                <c:pt idx="4177">
                  <c:v>989.77</c:v>
                </c:pt>
                <c:pt idx="4178">
                  <c:v>989.77</c:v>
                </c:pt>
                <c:pt idx="4179">
                  <c:v>989.78</c:v>
                </c:pt>
                <c:pt idx="4180">
                  <c:v>989.78</c:v>
                </c:pt>
                <c:pt idx="4181">
                  <c:v>989.77</c:v>
                </c:pt>
                <c:pt idx="4182">
                  <c:v>989.78</c:v>
                </c:pt>
                <c:pt idx="4183">
                  <c:v>989.78</c:v>
                </c:pt>
                <c:pt idx="4184">
                  <c:v>989.77</c:v>
                </c:pt>
                <c:pt idx="4185">
                  <c:v>989.77</c:v>
                </c:pt>
                <c:pt idx="4186">
                  <c:v>989.78</c:v>
                </c:pt>
                <c:pt idx="4187">
                  <c:v>989.78</c:v>
                </c:pt>
                <c:pt idx="4188">
                  <c:v>989.78</c:v>
                </c:pt>
                <c:pt idx="4189">
                  <c:v>989.78</c:v>
                </c:pt>
                <c:pt idx="4190">
                  <c:v>989.79</c:v>
                </c:pt>
                <c:pt idx="4191">
                  <c:v>989.78</c:v>
                </c:pt>
                <c:pt idx="4192">
                  <c:v>989.78</c:v>
                </c:pt>
                <c:pt idx="4193">
                  <c:v>989.78</c:v>
                </c:pt>
                <c:pt idx="4194">
                  <c:v>989.79</c:v>
                </c:pt>
                <c:pt idx="4195">
                  <c:v>989.78</c:v>
                </c:pt>
                <c:pt idx="4196">
                  <c:v>989.78</c:v>
                </c:pt>
                <c:pt idx="4197">
                  <c:v>989.78</c:v>
                </c:pt>
                <c:pt idx="4198">
                  <c:v>989.78</c:v>
                </c:pt>
                <c:pt idx="4199">
                  <c:v>989.78</c:v>
                </c:pt>
                <c:pt idx="4200">
                  <c:v>989.78</c:v>
                </c:pt>
                <c:pt idx="4201">
                  <c:v>989.78</c:v>
                </c:pt>
                <c:pt idx="4202">
                  <c:v>989.78</c:v>
                </c:pt>
                <c:pt idx="4203">
                  <c:v>989.78</c:v>
                </c:pt>
                <c:pt idx="4204">
                  <c:v>989.78</c:v>
                </c:pt>
                <c:pt idx="4205">
                  <c:v>989.78</c:v>
                </c:pt>
                <c:pt idx="4206">
                  <c:v>989.78</c:v>
                </c:pt>
                <c:pt idx="4207">
                  <c:v>989.78</c:v>
                </c:pt>
                <c:pt idx="4208">
                  <c:v>989.78</c:v>
                </c:pt>
                <c:pt idx="4209">
                  <c:v>989.78</c:v>
                </c:pt>
                <c:pt idx="4210">
                  <c:v>989.78</c:v>
                </c:pt>
                <c:pt idx="4211">
                  <c:v>989.77</c:v>
                </c:pt>
                <c:pt idx="4212">
                  <c:v>989.78</c:v>
                </c:pt>
                <c:pt idx="4213">
                  <c:v>989.78</c:v>
                </c:pt>
                <c:pt idx="4214">
                  <c:v>989.78</c:v>
                </c:pt>
                <c:pt idx="4215">
                  <c:v>989.78</c:v>
                </c:pt>
                <c:pt idx="4216">
                  <c:v>989.78</c:v>
                </c:pt>
                <c:pt idx="4217">
                  <c:v>989.78</c:v>
                </c:pt>
                <c:pt idx="4218">
                  <c:v>989.78</c:v>
                </c:pt>
                <c:pt idx="4219">
                  <c:v>989.78</c:v>
                </c:pt>
                <c:pt idx="4220">
                  <c:v>989.79</c:v>
                </c:pt>
                <c:pt idx="4221">
                  <c:v>989.79</c:v>
                </c:pt>
                <c:pt idx="4222">
                  <c:v>989.79</c:v>
                </c:pt>
                <c:pt idx="4223">
                  <c:v>989.79</c:v>
                </c:pt>
                <c:pt idx="4224">
                  <c:v>989.79</c:v>
                </c:pt>
                <c:pt idx="4225">
                  <c:v>989.79</c:v>
                </c:pt>
                <c:pt idx="4226">
                  <c:v>989.8</c:v>
                </c:pt>
                <c:pt idx="4227">
                  <c:v>989.8</c:v>
                </c:pt>
                <c:pt idx="4228">
                  <c:v>989.8</c:v>
                </c:pt>
                <c:pt idx="4229">
                  <c:v>989.8</c:v>
                </c:pt>
                <c:pt idx="4230">
                  <c:v>989.79</c:v>
                </c:pt>
                <c:pt idx="4231">
                  <c:v>989.79</c:v>
                </c:pt>
                <c:pt idx="4232">
                  <c:v>989.79</c:v>
                </c:pt>
                <c:pt idx="4233">
                  <c:v>989.79</c:v>
                </c:pt>
                <c:pt idx="4234">
                  <c:v>989.8</c:v>
                </c:pt>
                <c:pt idx="4235">
                  <c:v>989.8</c:v>
                </c:pt>
                <c:pt idx="4236">
                  <c:v>989.79</c:v>
                </c:pt>
                <c:pt idx="4237">
                  <c:v>989.8</c:v>
                </c:pt>
                <c:pt idx="4238">
                  <c:v>989.79</c:v>
                </c:pt>
                <c:pt idx="4239">
                  <c:v>989.79</c:v>
                </c:pt>
                <c:pt idx="4240">
                  <c:v>989.79</c:v>
                </c:pt>
                <c:pt idx="4241">
                  <c:v>989.79</c:v>
                </c:pt>
                <c:pt idx="4242">
                  <c:v>989.79</c:v>
                </c:pt>
                <c:pt idx="4243">
                  <c:v>989.79</c:v>
                </c:pt>
                <c:pt idx="4244">
                  <c:v>989.79</c:v>
                </c:pt>
                <c:pt idx="4245">
                  <c:v>989.79</c:v>
                </c:pt>
                <c:pt idx="4246">
                  <c:v>989.79</c:v>
                </c:pt>
                <c:pt idx="4247">
                  <c:v>989.79</c:v>
                </c:pt>
                <c:pt idx="4248">
                  <c:v>989.79</c:v>
                </c:pt>
                <c:pt idx="4249">
                  <c:v>989.79</c:v>
                </c:pt>
                <c:pt idx="4250">
                  <c:v>989.79</c:v>
                </c:pt>
                <c:pt idx="4251">
                  <c:v>989.79</c:v>
                </c:pt>
                <c:pt idx="4252">
                  <c:v>989.79</c:v>
                </c:pt>
                <c:pt idx="4253">
                  <c:v>989.78</c:v>
                </c:pt>
                <c:pt idx="4254">
                  <c:v>989.79</c:v>
                </c:pt>
                <c:pt idx="4255">
                  <c:v>989.78</c:v>
                </c:pt>
                <c:pt idx="4256">
                  <c:v>989.79</c:v>
                </c:pt>
                <c:pt idx="4257">
                  <c:v>989.79</c:v>
                </c:pt>
                <c:pt idx="4258">
                  <c:v>989.79</c:v>
                </c:pt>
                <c:pt idx="4259">
                  <c:v>989.79</c:v>
                </c:pt>
                <c:pt idx="4260">
                  <c:v>989.79</c:v>
                </c:pt>
                <c:pt idx="4261">
                  <c:v>989.79</c:v>
                </c:pt>
                <c:pt idx="4262">
                  <c:v>989.79</c:v>
                </c:pt>
                <c:pt idx="4263">
                  <c:v>989.79</c:v>
                </c:pt>
                <c:pt idx="4264">
                  <c:v>989.8</c:v>
                </c:pt>
                <c:pt idx="4265">
                  <c:v>989.8</c:v>
                </c:pt>
                <c:pt idx="4266">
                  <c:v>989.8</c:v>
                </c:pt>
                <c:pt idx="4267">
                  <c:v>989.8</c:v>
                </c:pt>
                <c:pt idx="4268">
                  <c:v>989.8</c:v>
                </c:pt>
                <c:pt idx="4269">
                  <c:v>989.8</c:v>
                </c:pt>
                <c:pt idx="4270">
                  <c:v>989.8</c:v>
                </c:pt>
                <c:pt idx="4271">
                  <c:v>989.8</c:v>
                </c:pt>
                <c:pt idx="4272">
                  <c:v>989.8</c:v>
                </c:pt>
                <c:pt idx="4273">
                  <c:v>989.79</c:v>
                </c:pt>
                <c:pt idx="4274">
                  <c:v>989.8</c:v>
                </c:pt>
                <c:pt idx="4275">
                  <c:v>989.8</c:v>
                </c:pt>
                <c:pt idx="4276">
                  <c:v>989.8</c:v>
                </c:pt>
                <c:pt idx="4277">
                  <c:v>989.81</c:v>
                </c:pt>
                <c:pt idx="4278">
                  <c:v>989.8</c:v>
                </c:pt>
                <c:pt idx="4279">
                  <c:v>989.8</c:v>
                </c:pt>
                <c:pt idx="4280">
                  <c:v>989.8</c:v>
                </c:pt>
                <c:pt idx="4281">
                  <c:v>989.8</c:v>
                </c:pt>
                <c:pt idx="4282">
                  <c:v>989.8</c:v>
                </c:pt>
                <c:pt idx="4283">
                  <c:v>989.8</c:v>
                </c:pt>
                <c:pt idx="4284">
                  <c:v>989.8</c:v>
                </c:pt>
                <c:pt idx="4285">
                  <c:v>989.8</c:v>
                </c:pt>
                <c:pt idx="4286">
                  <c:v>989.8</c:v>
                </c:pt>
                <c:pt idx="4287">
                  <c:v>989.8</c:v>
                </c:pt>
                <c:pt idx="4288">
                  <c:v>989.8</c:v>
                </c:pt>
                <c:pt idx="4289">
                  <c:v>989.8</c:v>
                </c:pt>
                <c:pt idx="4290">
                  <c:v>989.8</c:v>
                </c:pt>
                <c:pt idx="4291">
                  <c:v>989.8</c:v>
                </c:pt>
                <c:pt idx="4292">
                  <c:v>989.8</c:v>
                </c:pt>
                <c:pt idx="4293">
                  <c:v>989.8</c:v>
                </c:pt>
                <c:pt idx="4294">
                  <c:v>989.8</c:v>
                </c:pt>
                <c:pt idx="4295">
                  <c:v>989.81</c:v>
                </c:pt>
                <c:pt idx="4296">
                  <c:v>989.8</c:v>
                </c:pt>
                <c:pt idx="4297">
                  <c:v>989.8</c:v>
                </c:pt>
                <c:pt idx="4298">
                  <c:v>989.8</c:v>
                </c:pt>
                <c:pt idx="4299">
                  <c:v>989.8</c:v>
                </c:pt>
                <c:pt idx="4300">
                  <c:v>989.8</c:v>
                </c:pt>
                <c:pt idx="4301">
                  <c:v>989.8</c:v>
                </c:pt>
                <c:pt idx="4302">
                  <c:v>989.8</c:v>
                </c:pt>
                <c:pt idx="4303">
                  <c:v>989.8</c:v>
                </c:pt>
                <c:pt idx="4304">
                  <c:v>989.8</c:v>
                </c:pt>
                <c:pt idx="4305">
                  <c:v>989.8</c:v>
                </c:pt>
                <c:pt idx="4306">
                  <c:v>989.8</c:v>
                </c:pt>
                <c:pt idx="4307">
                  <c:v>989.8</c:v>
                </c:pt>
                <c:pt idx="4308">
                  <c:v>989.8</c:v>
                </c:pt>
                <c:pt idx="4309">
                  <c:v>989.8</c:v>
                </c:pt>
                <c:pt idx="4310">
                  <c:v>989.8</c:v>
                </c:pt>
                <c:pt idx="4311">
                  <c:v>989.8</c:v>
                </c:pt>
                <c:pt idx="4312">
                  <c:v>989.8</c:v>
                </c:pt>
                <c:pt idx="4313">
                  <c:v>989.8</c:v>
                </c:pt>
                <c:pt idx="4314">
                  <c:v>989.8</c:v>
                </c:pt>
                <c:pt idx="4315">
                  <c:v>989.8</c:v>
                </c:pt>
                <c:pt idx="4316">
                  <c:v>989.8</c:v>
                </c:pt>
                <c:pt idx="4317">
                  <c:v>989.8</c:v>
                </c:pt>
                <c:pt idx="4318">
                  <c:v>989.81</c:v>
                </c:pt>
                <c:pt idx="4319">
                  <c:v>989.81</c:v>
                </c:pt>
                <c:pt idx="4320">
                  <c:v>989.8</c:v>
                </c:pt>
                <c:pt idx="4321">
                  <c:v>989.8</c:v>
                </c:pt>
                <c:pt idx="4322">
                  <c:v>989.81</c:v>
                </c:pt>
                <c:pt idx="4323">
                  <c:v>989.8</c:v>
                </c:pt>
                <c:pt idx="4324">
                  <c:v>989.8</c:v>
                </c:pt>
                <c:pt idx="4325">
                  <c:v>989.8</c:v>
                </c:pt>
                <c:pt idx="4326">
                  <c:v>989.8</c:v>
                </c:pt>
                <c:pt idx="4327">
                  <c:v>989.8</c:v>
                </c:pt>
                <c:pt idx="4328">
                  <c:v>989.8</c:v>
                </c:pt>
                <c:pt idx="4329">
                  <c:v>989.8</c:v>
                </c:pt>
                <c:pt idx="4330">
                  <c:v>989.8</c:v>
                </c:pt>
                <c:pt idx="4331">
                  <c:v>989.8</c:v>
                </c:pt>
                <c:pt idx="4332">
                  <c:v>989.8</c:v>
                </c:pt>
                <c:pt idx="4333">
                  <c:v>989.8</c:v>
                </c:pt>
                <c:pt idx="4334">
                  <c:v>989.8</c:v>
                </c:pt>
                <c:pt idx="4335">
                  <c:v>989.8</c:v>
                </c:pt>
                <c:pt idx="4336">
                  <c:v>989.8</c:v>
                </c:pt>
                <c:pt idx="4337">
                  <c:v>989.8</c:v>
                </c:pt>
                <c:pt idx="4338">
                  <c:v>989.8</c:v>
                </c:pt>
                <c:pt idx="4339">
                  <c:v>989.8</c:v>
                </c:pt>
                <c:pt idx="4340">
                  <c:v>989.79</c:v>
                </c:pt>
                <c:pt idx="4341">
                  <c:v>989.8</c:v>
                </c:pt>
                <c:pt idx="4342">
                  <c:v>989.79</c:v>
                </c:pt>
                <c:pt idx="4343">
                  <c:v>989.8</c:v>
                </c:pt>
                <c:pt idx="4344">
                  <c:v>989.79</c:v>
                </c:pt>
                <c:pt idx="4345">
                  <c:v>989.8</c:v>
                </c:pt>
                <c:pt idx="4346">
                  <c:v>989.79</c:v>
                </c:pt>
                <c:pt idx="4347">
                  <c:v>989.79</c:v>
                </c:pt>
                <c:pt idx="4348">
                  <c:v>989.8</c:v>
                </c:pt>
                <c:pt idx="4349">
                  <c:v>989.8</c:v>
                </c:pt>
                <c:pt idx="4350">
                  <c:v>989.79</c:v>
                </c:pt>
                <c:pt idx="4351">
                  <c:v>989.8</c:v>
                </c:pt>
                <c:pt idx="4352">
                  <c:v>989.8</c:v>
                </c:pt>
                <c:pt idx="4353">
                  <c:v>989.8</c:v>
                </c:pt>
                <c:pt idx="4354">
                  <c:v>989.79</c:v>
                </c:pt>
                <c:pt idx="4355">
                  <c:v>989.79</c:v>
                </c:pt>
                <c:pt idx="4356">
                  <c:v>989.8</c:v>
                </c:pt>
                <c:pt idx="4357">
                  <c:v>989.8</c:v>
                </c:pt>
                <c:pt idx="4358">
                  <c:v>989.8</c:v>
                </c:pt>
                <c:pt idx="4359">
                  <c:v>989.8</c:v>
                </c:pt>
                <c:pt idx="4360">
                  <c:v>989.8</c:v>
                </c:pt>
                <c:pt idx="4361">
                  <c:v>989.8</c:v>
                </c:pt>
                <c:pt idx="4362">
                  <c:v>989.8</c:v>
                </c:pt>
                <c:pt idx="4363">
                  <c:v>989.8</c:v>
                </c:pt>
                <c:pt idx="4364">
                  <c:v>989.8</c:v>
                </c:pt>
                <c:pt idx="4365">
                  <c:v>989.8</c:v>
                </c:pt>
                <c:pt idx="4366">
                  <c:v>989.8</c:v>
                </c:pt>
                <c:pt idx="4367">
                  <c:v>989.8</c:v>
                </c:pt>
                <c:pt idx="4368">
                  <c:v>989.8</c:v>
                </c:pt>
                <c:pt idx="4369">
                  <c:v>989.8</c:v>
                </c:pt>
                <c:pt idx="4370">
                  <c:v>989.8</c:v>
                </c:pt>
                <c:pt idx="4371">
                  <c:v>989.8</c:v>
                </c:pt>
                <c:pt idx="4372">
                  <c:v>989.8</c:v>
                </c:pt>
                <c:pt idx="4373">
                  <c:v>989.8</c:v>
                </c:pt>
                <c:pt idx="4374">
                  <c:v>989.8</c:v>
                </c:pt>
                <c:pt idx="4375">
                  <c:v>989.8</c:v>
                </c:pt>
                <c:pt idx="4376">
                  <c:v>989.8</c:v>
                </c:pt>
                <c:pt idx="4377">
                  <c:v>989.8</c:v>
                </c:pt>
                <c:pt idx="4378">
                  <c:v>989.8</c:v>
                </c:pt>
                <c:pt idx="4379">
                  <c:v>989.8</c:v>
                </c:pt>
                <c:pt idx="4380">
                  <c:v>989.8</c:v>
                </c:pt>
                <c:pt idx="4381">
                  <c:v>989.8</c:v>
                </c:pt>
                <c:pt idx="4382">
                  <c:v>989.8</c:v>
                </c:pt>
                <c:pt idx="4383">
                  <c:v>989.8</c:v>
                </c:pt>
                <c:pt idx="4384">
                  <c:v>989.81</c:v>
                </c:pt>
                <c:pt idx="4385">
                  <c:v>989.8</c:v>
                </c:pt>
                <c:pt idx="4386">
                  <c:v>989.81</c:v>
                </c:pt>
                <c:pt idx="4387">
                  <c:v>989.8</c:v>
                </c:pt>
                <c:pt idx="4388">
                  <c:v>989.8</c:v>
                </c:pt>
                <c:pt idx="4389">
                  <c:v>989.8</c:v>
                </c:pt>
                <c:pt idx="4390">
                  <c:v>989.8</c:v>
                </c:pt>
                <c:pt idx="4391">
                  <c:v>989.8</c:v>
                </c:pt>
                <c:pt idx="4392">
                  <c:v>989.8</c:v>
                </c:pt>
                <c:pt idx="4393">
                  <c:v>989.8</c:v>
                </c:pt>
                <c:pt idx="4394">
                  <c:v>989.8</c:v>
                </c:pt>
                <c:pt idx="4395">
                  <c:v>989.8</c:v>
                </c:pt>
                <c:pt idx="4396">
                  <c:v>989.8</c:v>
                </c:pt>
                <c:pt idx="4397">
                  <c:v>989.8</c:v>
                </c:pt>
                <c:pt idx="4398">
                  <c:v>989.8</c:v>
                </c:pt>
                <c:pt idx="4399">
                  <c:v>989.8</c:v>
                </c:pt>
                <c:pt idx="4400">
                  <c:v>989.8</c:v>
                </c:pt>
                <c:pt idx="4401">
                  <c:v>989.8</c:v>
                </c:pt>
                <c:pt idx="4402">
                  <c:v>989.8</c:v>
                </c:pt>
                <c:pt idx="4403">
                  <c:v>989.8</c:v>
                </c:pt>
                <c:pt idx="4404">
                  <c:v>989.8</c:v>
                </c:pt>
                <c:pt idx="4405">
                  <c:v>989.8</c:v>
                </c:pt>
                <c:pt idx="4406">
                  <c:v>989.8</c:v>
                </c:pt>
                <c:pt idx="4407">
                  <c:v>989.8</c:v>
                </c:pt>
                <c:pt idx="4408">
                  <c:v>989.8</c:v>
                </c:pt>
                <c:pt idx="4409">
                  <c:v>989.8</c:v>
                </c:pt>
                <c:pt idx="4410">
                  <c:v>989.81</c:v>
                </c:pt>
                <c:pt idx="4411">
                  <c:v>989.81</c:v>
                </c:pt>
                <c:pt idx="4412">
                  <c:v>989.81</c:v>
                </c:pt>
                <c:pt idx="4413">
                  <c:v>989.81</c:v>
                </c:pt>
                <c:pt idx="4414">
                  <c:v>989.81</c:v>
                </c:pt>
                <c:pt idx="4415">
                  <c:v>989.81</c:v>
                </c:pt>
                <c:pt idx="4416">
                  <c:v>989.81</c:v>
                </c:pt>
                <c:pt idx="4417">
                  <c:v>989.81</c:v>
                </c:pt>
                <c:pt idx="4418">
                  <c:v>989.8</c:v>
                </c:pt>
                <c:pt idx="4419">
                  <c:v>989.81</c:v>
                </c:pt>
                <c:pt idx="4420">
                  <c:v>989.8</c:v>
                </c:pt>
                <c:pt idx="4421">
                  <c:v>989.81</c:v>
                </c:pt>
                <c:pt idx="4422">
                  <c:v>989.81</c:v>
                </c:pt>
                <c:pt idx="4423">
                  <c:v>989.8</c:v>
                </c:pt>
                <c:pt idx="4424">
                  <c:v>989.8</c:v>
                </c:pt>
                <c:pt idx="4425">
                  <c:v>989.8</c:v>
                </c:pt>
                <c:pt idx="4426">
                  <c:v>989.8</c:v>
                </c:pt>
                <c:pt idx="4427">
                  <c:v>989.8</c:v>
                </c:pt>
                <c:pt idx="4428">
                  <c:v>989.81</c:v>
                </c:pt>
                <c:pt idx="4429">
                  <c:v>989.81</c:v>
                </c:pt>
                <c:pt idx="4430">
                  <c:v>989.81</c:v>
                </c:pt>
                <c:pt idx="4431">
                  <c:v>989.81</c:v>
                </c:pt>
                <c:pt idx="4432">
                  <c:v>989.81</c:v>
                </c:pt>
                <c:pt idx="4433">
                  <c:v>989.81</c:v>
                </c:pt>
                <c:pt idx="4434">
                  <c:v>989.81</c:v>
                </c:pt>
                <c:pt idx="4435">
                  <c:v>989.81</c:v>
                </c:pt>
                <c:pt idx="4436">
                  <c:v>989.8</c:v>
                </c:pt>
                <c:pt idx="4437">
                  <c:v>989.81</c:v>
                </c:pt>
                <c:pt idx="4438">
                  <c:v>989.81</c:v>
                </c:pt>
                <c:pt idx="4439">
                  <c:v>989.81</c:v>
                </c:pt>
                <c:pt idx="4440">
                  <c:v>989.81</c:v>
                </c:pt>
                <c:pt idx="4441">
                  <c:v>989.81</c:v>
                </c:pt>
                <c:pt idx="4442">
                  <c:v>989.81</c:v>
                </c:pt>
                <c:pt idx="4443">
                  <c:v>989.81</c:v>
                </c:pt>
                <c:pt idx="4444">
                  <c:v>989.81</c:v>
                </c:pt>
                <c:pt idx="4445">
                  <c:v>989.81</c:v>
                </c:pt>
                <c:pt idx="4446">
                  <c:v>989.81</c:v>
                </c:pt>
                <c:pt idx="4447">
                  <c:v>989.81</c:v>
                </c:pt>
                <c:pt idx="4448">
                  <c:v>989.81</c:v>
                </c:pt>
                <c:pt idx="4449">
                  <c:v>989.81</c:v>
                </c:pt>
                <c:pt idx="4450">
                  <c:v>989.81</c:v>
                </c:pt>
                <c:pt idx="4451">
                  <c:v>989.81</c:v>
                </c:pt>
                <c:pt idx="4452">
                  <c:v>989.81</c:v>
                </c:pt>
                <c:pt idx="4453">
                  <c:v>989.81</c:v>
                </c:pt>
                <c:pt idx="4454">
                  <c:v>989.81</c:v>
                </c:pt>
                <c:pt idx="4455">
                  <c:v>989.81</c:v>
                </c:pt>
                <c:pt idx="4456">
                  <c:v>989.81</c:v>
                </c:pt>
                <c:pt idx="4457">
                  <c:v>989.81</c:v>
                </c:pt>
                <c:pt idx="4458">
                  <c:v>989.81</c:v>
                </c:pt>
                <c:pt idx="4459">
                  <c:v>989.81</c:v>
                </c:pt>
                <c:pt idx="4460">
                  <c:v>989.81</c:v>
                </c:pt>
                <c:pt idx="4461">
                  <c:v>989.81</c:v>
                </c:pt>
                <c:pt idx="4462">
                  <c:v>989.81</c:v>
                </c:pt>
                <c:pt idx="4463">
                  <c:v>989.81</c:v>
                </c:pt>
                <c:pt idx="4464">
                  <c:v>989.81</c:v>
                </c:pt>
                <c:pt idx="4465">
                  <c:v>989.81</c:v>
                </c:pt>
                <c:pt idx="4466">
                  <c:v>989.81</c:v>
                </c:pt>
                <c:pt idx="4467">
                  <c:v>989.81</c:v>
                </c:pt>
                <c:pt idx="4468">
                  <c:v>989.8</c:v>
                </c:pt>
                <c:pt idx="4469">
                  <c:v>989.8</c:v>
                </c:pt>
                <c:pt idx="4470">
                  <c:v>989.8</c:v>
                </c:pt>
                <c:pt idx="4471">
                  <c:v>989.8</c:v>
                </c:pt>
                <c:pt idx="4472">
                  <c:v>989.81</c:v>
                </c:pt>
                <c:pt idx="4473">
                  <c:v>989.81</c:v>
                </c:pt>
                <c:pt idx="4474">
                  <c:v>989.81</c:v>
                </c:pt>
                <c:pt idx="4475">
                  <c:v>989.81</c:v>
                </c:pt>
                <c:pt idx="4476">
                  <c:v>989.81</c:v>
                </c:pt>
                <c:pt idx="4477">
                  <c:v>989.81</c:v>
                </c:pt>
                <c:pt idx="4478">
                  <c:v>989.81</c:v>
                </c:pt>
                <c:pt idx="4479">
                  <c:v>989.81</c:v>
                </c:pt>
                <c:pt idx="4480">
                  <c:v>989.81</c:v>
                </c:pt>
                <c:pt idx="4481">
                  <c:v>989.81</c:v>
                </c:pt>
                <c:pt idx="4482">
                  <c:v>989.81</c:v>
                </c:pt>
                <c:pt idx="4483">
                  <c:v>989.81</c:v>
                </c:pt>
                <c:pt idx="4484">
                  <c:v>989.81</c:v>
                </c:pt>
                <c:pt idx="4485">
                  <c:v>989.81</c:v>
                </c:pt>
                <c:pt idx="4486">
                  <c:v>989.81</c:v>
                </c:pt>
                <c:pt idx="4487">
                  <c:v>989.82</c:v>
                </c:pt>
                <c:pt idx="4488">
                  <c:v>989.82</c:v>
                </c:pt>
                <c:pt idx="4489">
                  <c:v>989.82</c:v>
                </c:pt>
                <c:pt idx="4490">
                  <c:v>989.82</c:v>
                </c:pt>
                <c:pt idx="4491">
                  <c:v>989.82</c:v>
                </c:pt>
                <c:pt idx="4492">
                  <c:v>989.82</c:v>
                </c:pt>
                <c:pt idx="4493">
                  <c:v>989.82</c:v>
                </c:pt>
                <c:pt idx="4494">
                  <c:v>989.81</c:v>
                </c:pt>
                <c:pt idx="4495">
                  <c:v>989.81</c:v>
                </c:pt>
                <c:pt idx="4496">
                  <c:v>989.82</c:v>
                </c:pt>
                <c:pt idx="4497">
                  <c:v>989.82</c:v>
                </c:pt>
                <c:pt idx="4498">
                  <c:v>989.82</c:v>
                </c:pt>
                <c:pt idx="4499">
                  <c:v>989.82</c:v>
                </c:pt>
                <c:pt idx="4500">
                  <c:v>989.82</c:v>
                </c:pt>
                <c:pt idx="4501">
                  <c:v>989.82</c:v>
                </c:pt>
                <c:pt idx="4502">
                  <c:v>989.81</c:v>
                </c:pt>
                <c:pt idx="4503">
                  <c:v>989.81</c:v>
                </c:pt>
                <c:pt idx="4504">
                  <c:v>989.82</c:v>
                </c:pt>
                <c:pt idx="4505">
                  <c:v>989.82</c:v>
                </c:pt>
                <c:pt idx="4506">
                  <c:v>989.82</c:v>
                </c:pt>
                <c:pt idx="4507">
                  <c:v>989.82</c:v>
                </c:pt>
                <c:pt idx="4508">
                  <c:v>989.82</c:v>
                </c:pt>
                <c:pt idx="4509">
                  <c:v>989.82</c:v>
                </c:pt>
                <c:pt idx="4510">
                  <c:v>989.82</c:v>
                </c:pt>
                <c:pt idx="4511">
                  <c:v>989.82</c:v>
                </c:pt>
                <c:pt idx="4512">
                  <c:v>989.82</c:v>
                </c:pt>
                <c:pt idx="4513">
                  <c:v>989.82</c:v>
                </c:pt>
                <c:pt idx="4514">
                  <c:v>989.82</c:v>
                </c:pt>
                <c:pt idx="4515">
                  <c:v>989.82</c:v>
                </c:pt>
                <c:pt idx="4516">
                  <c:v>989.81</c:v>
                </c:pt>
                <c:pt idx="4517">
                  <c:v>989.81</c:v>
                </c:pt>
                <c:pt idx="4518">
                  <c:v>989.82</c:v>
                </c:pt>
                <c:pt idx="4519">
                  <c:v>989.82</c:v>
                </c:pt>
                <c:pt idx="4520">
                  <c:v>989.81</c:v>
                </c:pt>
                <c:pt idx="4521">
                  <c:v>989.81</c:v>
                </c:pt>
                <c:pt idx="4522">
                  <c:v>989.81</c:v>
                </c:pt>
                <c:pt idx="4523">
                  <c:v>989.81</c:v>
                </c:pt>
                <c:pt idx="4524">
                  <c:v>989.82</c:v>
                </c:pt>
                <c:pt idx="4525">
                  <c:v>989.82</c:v>
                </c:pt>
                <c:pt idx="4526">
                  <c:v>989.83</c:v>
                </c:pt>
                <c:pt idx="4527">
                  <c:v>989.83</c:v>
                </c:pt>
                <c:pt idx="4528">
                  <c:v>989.83</c:v>
                </c:pt>
                <c:pt idx="4529">
                  <c:v>989.83</c:v>
                </c:pt>
                <c:pt idx="4530">
                  <c:v>989.83</c:v>
                </c:pt>
                <c:pt idx="4531">
                  <c:v>989.84</c:v>
                </c:pt>
                <c:pt idx="4532">
                  <c:v>989.84</c:v>
                </c:pt>
                <c:pt idx="4533">
                  <c:v>989.84</c:v>
                </c:pt>
                <c:pt idx="4534">
                  <c:v>989.84</c:v>
                </c:pt>
                <c:pt idx="4535">
                  <c:v>989.84</c:v>
                </c:pt>
                <c:pt idx="4536">
                  <c:v>989.84</c:v>
                </c:pt>
                <c:pt idx="4537">
                  <c:v>989.84</c:v>
                </c:pt>
                <c:pt idx="4538">
                  <c:v>989.84</c:v>
                </c:pt>
                <c:pt idx="4539">
                  <c:v>989.84</c:v>
                </c:pt>
                <c:pt idx="4540">
                  <c:v>989.83</c:v>
                </c:pt>
                <c:pt idx="4541">
                  <c:v>989.83</c:v>
                </c:pt>
                <c:pt idx="4542">
                  <c:v>989.83</c:v>
                </c:pt>
                <c:pt idx="4543">
                  <c:v>989.83</c:v>
                </c:pt>
                <c:pt idx="4544">
                  <c:v>989.83</c:v>
                </c:pt>
                <c:pt idx="4545">
                  <c:v>989.83</c:v>
                </c:pt>
                <c:pt idx="4546">
                  <c:v>989.83</c:v>
                </c:pt>
                <c:pt idx="4547">
                  <c:v>989.83</c:v>
                </c:pt>
                <c:pt idx="4548">
                  <c:v>989.83</c:v>
                </c:pt>
                <c:pt idx="4549">
                  <c:v>989.83</c:v>
                </c:pt>
                <c:pt idx="4550">
                  <c:v>989.83</c:v>
                </c:pt>
                <c:pt idx="4551">
                  <c:v>989.83</c:v>
                </c:pt>
                <c:pt idx="4552">
                  <c:v>989.83</c:v>
                </c:pt>
                <c:pt idx="4553">
                  <c:v>989.83</c:v>
                </c:pt>
                <c:pt idx="4554">
                  <c:v>989.83</c:v>
                </c:pt>
                <c:pt idx="4555">
                  <c:v>989.83</c:v>
                </c:pt>
                <c:pt idx="4556">
                  <c:v>989.83</c:v>
                </c:pt>
                <c:pt idx="4557">
                  <c:v>989.83</c:v>
                </c:pt>
                <c:pt idx="4558">
                  <c:v>989.83</c:v>
                </c:pt>
                <c:pt idx="4559">
                  <c:v>989.84</c:v>
                </c:pt>
                <c:pt idx="4560">
                  <c:v>989.84</c:v>
                </c:pt>
                <c:pt idx="4561">
                  <c:v>989.84</c:v>
                </c:pt>
                <c:pt idx="4562">
                  <c:v>989.84</c:v>
                </c:pt>
                <c:pt idx="4563">
                  <c:v>989.83</c:v>
                </c:pt>
                <c:pt idx="4564">
                  <c:v>989.84</c:v>
                </c:pt>
                <c:pt idx="4565">
                  <c:v>989.84</c:v>
                </c:pt>
                <c:pt idx="4566">
                  <c:v>989.83</c:v>
                </c:pt>
                <c:pt idx="4567">
                  <c:v>989.83</c:v>
                </c:pt>
                <c:pt idx="4568">
                  <c:v>989.83</c:v>
                </c:pt>
                <c:pt idx="4569">
                  <c:v>989.83</c:v>
                </c:pt>
                <c:pt idx="4570">
                  <c:v>989.83</c:v>
                </c:pt>
                <c:pt idx="4571">
                  <c:v>989.83</c:v>
                </c:pt>
                <c:pt idx="4572">
                  <c:v>989.83</c:v>
                </c:pt>
                <c:pt idx="4573">
                  <c:v>989.84</c:v>
                </c:pt>
                <c:pt idx="4574">
                  <c:v>989.84</c:v>
                </c:pt>
                <c:pt idx="4575">
                  <c:v>989.84</c:v>
                </c:pt>
                <c:pt idx="4576">
                  <c:v>989.84</c:v>
                </c:pt>
                <c:pt idx="4577">
                  <c:v>989.84</c:v>
                </c:pt>
                <c:pt idx="4578">
                  <c:v>989.84</c:v>
                </c:pt>
                <c:pt idx="4579">
                  <c:v>989.84</c:v>
                </c:pt>
                <c:pt idx="4580">
                  <c:v>989.84</c:v>
                </c:pt>
                <c:pt idx="4581">
                  <c:v>989.84</c:v>
                </c:pt>
                <c:pt idx="4582">
                  <c:v>989.84</c:v>
                </c:pt>
                <c:pt idx="4583">
                  <c:v>989.85</c:v>
                </c:pt>
                <c:pt idx="4584">
                  <c:v>989.85</c:v>
                </c:pt>
                <c:pt idx="4585">
                  <c:v>989.85</c:v>
                </c:pt>
                <c:pt idx="4586">
                  <c:v>989.85</c:v>
                </c:pt>
                <c:pt idx="4587">
                  <c:v>989.85</c:v>
                </c:pt>
                <c:pt idx="4588">
                  <c:v>989.85</c:v>
                </c:pt>
                <c:pt idx="4589">
                  <c:v>989.85</c:v>
                </c:pt>
                <c:pt idx="4590">
                  <c:v>989.85</c:v>
                </c:pt>
                <c:pt idx="4591">
                  <c:v>989.84</c:v>
                </c:pt>
                <c:pt idx="4592">
                  <c:v>989.84</c:v>
                </c:pt>
                <c:pt idx="4593">
                  <c:v>989.84</c:v>
                </c:pt>
                <c:pt idx="4594">
                  <c:v>989.84</c:v>
                </c:pt>
                <c:pt idx="4595">
                  <c:v>989.84</c:v>
                </c:pt>
                <c:pt idx="4596">
                  <c:v>989.84</c:v>
                </c:pt>
                <c:pt idx="4597">
                  <c:v>989.85</c:v>
                </c:pt>
                <c:pt idx="4598">
                  <c:v>989.85</c:v>
                </c:pt>
                <c:pt idx="4599">
                  <c:v>989.84</c:v>
                </c:pt>
                <c:pt idx="4600">
                  <c:v>989.85</c:v>
                </c:pt>
                <c:pt idx="4601">
                  <c:v>989.84</c:v>
                </c:pt>
                <c:pt idx="4602">
                  <c:v>989.84</c:v>
                </c:pt>
                <c:pt idx="4603">
                  <c:v>989.85</c:v>
                </c:pt>
                <c:pt idx="4604">
                  <c:v>989.84</c:v>
                </c:pt>
                <c:pt idx="4605">
                  <c:v>989.84</c:v>
                </c:pt>
                <c:pt idx="4606">
                  <c:v>989.84</c:v>
                </c:pt>
                <c:pt idx="4607">
                  <c:v>989.85</c:v>
                </c:pt>
                <c:pt idx="4608">
                  <c:v>989.85</c:v>
                </c:pt>
                <c:pt idx="4609">
                  <c:v>989.85</c:v>
                </c:pt>
                <c:pt idx="4610">
                  <c:v>989.84</c:v>
                </c:pt>
                <c:pt idx="4611">
                  <c:v>989.84</c:v>
                </c:pt>
                <c:pt idx="4612">
                  <c:v>989.85</c:v>
                </c:pt>
                <c:pt idx="4613">
                  <c:v>989.84</c:v>
                </c:pt>
                <c:pt idx="4614">
                  <c:v>989.85</c:v>
                </c:pt>
                <c:pt idx="4615">
                  <c:v>989.85</c:v>
                </c:pt>
                <c:pt idx="4616">
                  <c:v>989.85</c:v>
                </c:pt>
                <c:pt idx="4617">
                  <c:v>989.85</c:v>
                </c:pt>
                <c:pt idx="4618">
                  <c:v>989.85</c:v>
                </c:pt>
                <c:pt idx="4619">
                  <c:v>989.85</c:v>
                </c:pt>
                <c:pt idx="4620">
                  <c:v>989.85</c:v>
                </c:pt>
                <c:pt idx="4621">
                  <c:v>989.85</c:v>
                </c:pt>
                <c:pt idx="4622">
                  <c:v>989.85</c:v>
                </c:pt>
                <c:pt idx="4623">
                  <c:v>989.85</c:v>
                </c:pt>
                <c:pt idx="4624">
                  <c:v>989.85</c:v>
                </c:pt>
                <c:pt idx="4625">
                  <c:v>989.85</c:v>
                </c:pt>
                <c:pt idx="4626">
                  <c:v>989.85</c:v>
                </c:pt>
                <c:pt idx="4627">
                  <c:v>989.85</c:v>
                </c:pt>
                <c:pt idx="4628">
                  <c:v>989.84</c:v>
                </c:pt>
                <c:pt idx="4629">
                  <c:v>989.84</c:v>
                </c:pt>
                <c:pt idx="4630">
                  <c:v>989.84</c:v>
                </c:pt>
                <c:pt idx="4631">
                  <c:v>989.84</c:v>
                </c:pt>
                <c:pt idx="4632">
                  <c:v>989.84</c:v>
                </c:pt>
                <c:pt idx="4633">
                  <c:v>989.84</c:v>
                </c:pt>
                <c:pt idx="4634">
                  <c:v>989.83</c:v>
                </c:pt>
                <c:pt idx="4635">
                  <c:v>989.83</c:v>
                </c:pt>
                <c:pt idx="4636">
                  <c:v>989.83</c:v>
                </c:pt>
                <c:pt idx="4637">
                  <c:v>989.83</c:v>
                </c:pt>
                <c:pt idx="4638">
                  <c:v>989.83</c:v>
                </c:pt>
                <c:pt idx="4639">
                  <c:v>989.84</c:v>
                </c:pt>
                <c:pt idx="4640">
                  <c:v>989.84</c:v>
                </c:pt>
                <c:pt idx="4641">
                  <c:v>989.84</c:v>
                </c:pt>
                <c:pt idx="4642">
                  <c:v>989.84</c:v>
                </c:pt>
                <c:pt idx="4643">
                  <c:v>989.84</c:v>
                </c:pt>
                <c:pt idx="4644">
                  <c:v>989.84</c:v>
                </c:pt>
                <c:pt idx="4645">
                  <c:v>989.84</c:v>
                </c:pt>
                <c:pt idx="4646">
                  <c:v>989.83</c:v>
                </c:pt>
                <c:pt idx="4647">
                  <c:v>989.83</c:v>
                </c:pt>
                <c:pt idx="4648">
                  <c:v>989.83</c:v>
                </c:pt>
                <c:pt idx="4649">
                  <c:v>989.83</c:v>
                </c:pt>
                <c:pt idx="4650">
                  <c:v>989.83</c:v>
                </c:pt>
                <c:pt idx="4651">
                  <c:v>989.83</c:v>
                </c:pt>
                <c:pt idx="4652">
                  <c:v>989.82</c:v>
                </c:pt>
                <c:pt idx="4653">
                  <c:v>989.83</c:v>
                </c:pt>
                <c:pt idx="4654">
                  <c:v>989.83</c:v>
                </c:pt>
                <c:pt idx="4655">
                  <c:v>989.83</c:v>
                </c:pt>
                <c:pt idx="4656">
                  <c:v>989.83</c:v>
                </c:pt>
                <c:pt idx="4657">
                  <c:v>989.83</c:v>
                </c:pt>
                <c:pt idx="4658">
                  <c:v>989.83</c:v>
                </c:pt>
                <c:pt idx="4659">
                  <c:v>989.83</c:v>
                </c:pt>
                <c:pt idx="4660">
                  <c:v>989.83</c:v>
                </c:pt>
                <c:pt idx="4661">
                  <c:v>989.83</c:v>
                </c:pt>
                <c:pt idx="4662">
                  <c:v>989.83</c:v>
                </c:pt>
                <c:pt idx="4663">
                  <c:v>989.83</c:v>
                </c:pt>
                <c:pt idx="4664">
                  <c:v>989.83</c:v>
                </c:pt>
                <c:pt idx="4665">
                  <c:v>989.83</c:v>
                </c:pt>
                <c:pt idx="4666">
                  <c:v>989.83</c:v>
                </c:pt>
                <c:pt idx="4667">
                  <c:v>989.83</c:v>
                </c:pt>
                <c:pt idx="4668">
                  <c:v>989.83</c:v>
                </c:pt>
                <c:pt idx="4669">
                  <c:v>989.82</c:v>
                </c:pt>
                <c:pt idx="4670">
                  <c:v>989.82</c:v>
                </c:pt>
                <c:pt idx="4671">
                  <c:v>989.82</c:v>
                </c:pt>
                <c:pt idx="4672">
                  <c:v>989.82</c:v>
                </c:pt>
                <c:pt idx="4673">
                  <c:v>989.82</c:v>
                </c:pt>
                <c:pt idx="4674">
                  <c:v>989.82</c:v>
                </c:pt>
                <c:pt idx="4675">
                  <c:v>989.81</c:v>
                </c:pt>
                <c:pt idx="4676">
                  <c:v>989.82</c:v>
                </c:pt>
                <c:pt idx="4677">
                  <c:v>989.81</c:v>
                </c:pt>
                <c:pt idx="4678">
                  <c:v>989.81</c:v>
                </c:pt>
                <c:pt idx="4679">
                  <c:v>989.81</c:v>
                </c:pt>
                <c:pt idx="4680">
                  <c:v>989.81</c:v>
                </c:pt>
                <c:pt idx="4681">
                  <c:v>989.81</c:v>
                </c:pt>
                <c:pt idx="4682">
                  <c:v>989.81</c:v>
                </c:pt>
                <c:pt idx="4683">
                  <c:v>989.81</c:v>
                </c:pt>
                <c:pt idx="4684">
                  <c:v>989.81</c:v>
                </c:pt>
                <c:pt idx="4685">
                  <c:v>989.81</c:v>
                </c:pt>
                <c:pt idx="4686">
                  <c:v>989.81</c:v>
                </c:pt>
                <c:pt idx="4687">
                  <c:v>989.81</c:v>
                </c:pt>
                <c:pt idx="4688">
                  <c:v>989.81</c:v>
                </c:pt>
                <c:pt idx="4689">
                  <c:v>989.82</c:v>
                </c:pt>
                <c:pt idx="4690">
                  <c:v>989.82</c:v>
                </c:pt>
                <c:pt idx="4691">
                  <c:v>989.82</c:v>
                </c:pt>
                <c:pt idx="4692">
                  <c:v>989.82</c:v>
                </c:pt>
                <c:pt idx="4693">
                  <c:v>989.82</c:v>
                </c:pt>
                <c:pt idx="4694">
                  <c:v>989.82</c:v>
                </c:pt>
                <c:pt idx="4695">
                  <c:v>989.82</c:v>
                </c:pt>
                <c:pt idx="4696">
                  <c:v>989.82</c:v>
                </c:pt>
                <c:pt idx="4697">
                  <c:v>989.81</c:v>
                </c:pt>
                <c:pt idx="4698">
                  <c:v>989.81</c:v>
                </c:pt>
                <c:pt idx="4699">
                  <c:v>989.81</c:v>
                </c:pt>
                <c:pt idx="4700">
                  <c:v>989.81</c:v>
                </c:pt>
                <c:pt idx="4701">
                  <c:v>989.81</c:v>
                </c:pt>
                <c:pt idx="4702">
                  <c:v>989.81</c:v>
                </c:pt>
                <c:pt idx="4703">
                  <c:v>989.82</c:v>
                </c:pt>
                <c:pt idx="4704">
                  <c:v>989.81</c:v>
                </c:pt>
                <c:pt idx="4705">
                  <c:v>989.81</c:v>
                </c:pt>
                <c:pt idx="4706">
                  <c:v>989.81</c:v>
                </c:pt>
                <c:pt idx="4707">
                  <c:v>989.81</c:v>
                </c:pt>
                <c:pt idx="4708">
                  <c:v>989.82</c:v>
                </c:pt>
                <c:pt idx="4709">
                  <c:v>989.82</c:v>
                </c:pt>
                <c:pt idx="4710">
                  <c:v>989.82</c:v>
                </c:pt>
                <c:pt idx="4711">
                  <c:v>989.82</c:v>
                </c:pt>
                <c:pt idx="4712">
                  <c:v>989.82</c:v>
                </c:pt>
                <c:pt idx="4713">
                  <c:v>989.81</c:v>
                </c:pt>
                <c:pt idx="4714">
                  <c:v>989.81</c:v>
                </c:pt>
                <c:pt idx="4715">
                  <c:v>989.82</c:v>
                </c:pt>
                <c:pt idx="4716">
                  <c:v>989.81</c:v>
                </c:pt>
                <c:pt idx="4717">
                  <c:v>989.81</c:v>
                </c:pt>
                <c:pt idx="4718">
                  <c:v>989.81</c:v>
                </c:pt>
                <c:pt idx="4719">
                  <c:v>989.81</c:v>
                </c:pt>
                <c:pt idx="4720">
                  <c:v>989.81</c:v>
                </c:pt>
                <c:pt idx="4721">
                  <c:v>989.81</c:v>
                </c:pt>
                <c:pt idx="4722">
                  <c:v>989.8</c:v>
                </c:pt>
                <c:pt idx="4723">
                  <c:v>989.8</c:v>
                </c:pt>
                <c:pt idx="4724">
                  <c:v>989.8</c:v>
                </c:pt>
                <c:pt idx="4725">
                  <c:v>989.8</c:v>
                </c:pt>
                <c:pt idx="4726">
                  <c:v>989.8</c:v>
                </c:pt>
                <c:pt idx="4727">
                  <c:v>989.8</c:v>
                </c:pt>
                <c:pt idx="4728">
                  <c:v>989.8</c:v>
                </c:pt>
                <c:pt idx="4729">
                  <c:v>989.8</c:v>
                </c:pt>
                <c:pt idx="4730">
                  <c:v>989.8</c:v>
                </c:pt>
                <c:pt idx="4731">
                  <c:v>989.8</c:v>
                </c:pt>
                <c:pt idx="4732">
                  <c:v>989.8</c:v>
                </c:pt>
                <c:pt idx="4733">
                  <c:v>989.8</c:v>
                </c:pt>
                <c:pt idx="4734">
                  <c:v>989.8</c:v>
                </c:pt>
                <c:pt idx="4735">
                  <c:v>989.8</c:v>
                </c:pt>
                <c:pt idx="4736">
                  <c:v>989.8</c:v>
                </c:pt>
                <c:pt idx="4737">
                  <c:v>989.8</c:v>
                </c:pt>
                <c:pt idx="4738">
                  <c:v>989.8</c:v>
                </c:pt>
                <c:pt idx="4739">
                  <c:v>989.8</c:v>
                </c:pt>
                <c:pt idx="4740">
                  <c:v>989.8</c:v>
                </c:pt>
                <c:pt idx="4741">
                  <c:v>989.8</c:v>
                </c:pt>
                <c:pt idx="4742">
                  <c:v>989.8</c:v>
                </c:pt>
                <c:pt idx="4743">
                  <c:v>989.8</c:v>
                </c:pt>
                <c:pt idx="4744">
                  <c:v>989.8</c:v>
                </c:pt>
                <c:pt idx="4745">
                  <c:v>989.8</c:v>
                </c:pt>
                <c:pt idx="4746">
                  <c:v>989.8</c:v>
                </c:pt>
                <c:pt idx="4747">
                  <c:v>989.8</c:v>
                </c:pt>
                <c:pt idx="4748">
                  <c:v>989.8</c:v>
                </c:pt>
                <c:pt idx="4749">
                  <c:v>989.8</c:v>
                </c:pt>
                <c:pt idx="4750">
                  <c:v>989.8</c:v>
                </c:pt>
                <c:pt idx="4751">
                  <c:v>989.8</c:v>
                </c:pt>
                <c:pt idx="4752">
                  <c:v>989.8</c:v>
                </c:pt>
                <c:pt idx="4753">
                  <c:v>989.8</c:v>
                </c:pt>
                <c:pt idx="4754">
                  <c:v>989.8</c:v>
                </c:pt>
                <c:pt idx="4755">
                  <c:v>989.8</c:v>
                </c:pt>
                <c:pt idx="4756">
                  <c:v>989.79</c:v>
                </c:pt>
                <c:pt idx="4757">
                  <c:v>989.8</c:v>
                </c:pt>
                <c:pt idx="4758">
                  <c:v>989.8</c:v>
                </c:pt>
                <c:pt idx="4759">
                  <c:v>989.79</c:v>
                </c:pt>
                <c:pt idx="4760">
                  <c:v>989.79</c:v>
                </c:pt>
                <c:pt idx="4761">
                  <c:v>989.79</c:v>
                </c:pt>
                <c:pt idx="4762">
                  <c:v>989.79</c:v>
                </c:pt>
                <c:pt idx="4763">
                  <c:v>989.79</c:v>
                </c:pt>
                <c:pt idx="4764">
                  <c:v>989.79</c:v>
                </c:pt>
                <c:pt idx="4765">
                  <c:v>989.79</c:v>
                </c:pt>
                <c:pt idx="4766">
                  <c:v>989.79</c:v>
                </c:pt>
                <c:pt idx="4767">
                  <c:v>989.79</c:v>
                </c:pt>
                <c:pt idx="4768">
                  <c:v>989.79</c:v>
                </c:pt>
                <c:pt idx="4769">
                  <c:v>989.78</c:v>
                </c:pt>
                <c:pt idx="4770">
                  <c:v>989.79</c:v>
                </c:pt>
                <c:pt idx="4771">
                  <c:v>989.78</c:v>
                </c:pt>
                <c:pt idx="4772">
                  <c:v>989.78</c:v>
                </c:pt>
                <c:pt idx="4773">
                  <c:v>989.78</c:v>
                </c:pt>
                <c:pt idx="4774">
                  <c:v>989.78</c:v>
                </c:pt>
                <c:pt idx="4775">
                  <c:v>989.78</c:v>
                </c:pt>
                <c:pt idx="4776">
                  <c:v>989.78</c:v>
                </c:pt>
                <c:pt idx="4777">
                  <c:v>989.78</c:v>
                </c:pt>
                <c:pt idx="4778">
                  <c:v>989.77</c:v>
                </c:pt>
                <c:pt idx="4779">
                  <c:v>989.77</c:v>
                </c:pt>
                <c:pt idx="4780">
                  <c:v>989.77</c:v>
                </c:pt>
                <c:pt idx="4781">
                  <c:v>989.77</c:v>
                </c:pt>
                <c:pt idx="4782">
                  <c:v>989.77</c:v>
                </c:pt>
                <c:pt idx="4783">
                  <c:v>989.77</c:v>
                </c:pt>
                <c:pt idx="4784">
                  <c:v>989.77</c:v>
                </c:pt>
                <c:pt idx="4785">
                  <c:v>989.77</c:v>
                </c:pt>
                <c:pt idx="4786">
                  <c:v>989.77</c:v>
                </c:pt>
                <c:pt idx="4787">
                  <c:v>989.77</c:v>
                </c:pt>
                <c:pt idx="4788">
                  <c:v>989.78</c:v>
                </c:pt>
                <c:pt idx="4789">
                  <c:v>989.78</c:v>
                </c:pt>
                <c:pt idx="4790">
                  <c:v>989.77</c:v>
                </c:pt>
                <c:pt idx="4791">
                  <c:v>989.77</c:v>
                </c:pt>
                <c:pt idx="4792">
                  <c:v>989.77</c:v>
                </c:pt>
                <c:pt idx="4793">
                  <c:v>989.77</c:v>
                </c:pt>
                <c:pt idx="4794">
                  <c:v>989.77</c:v>
                </c:pt>
                <c:pt idx="4795">
                  <c:v>989.77</c:v>
                </c:pt>
                <c:pt idx="4796">
                  <c:v>989.77</c:v>
                </c:pt>
                <c:pt idx="4797">
                  <c:v>989.77</c:v>
                </c:pt>
                <c:pt idx="4798">
                  <c:v>989.77</c:v>
                </c:pt>
                <c:pt idx="4799">
                  <c:v>989.78</c:v>
                </c:pt>
                <c:pt idx="4800">
                  <c:v>989.78</c:v>
                </c:pt>
                <c:pt idx="4801">
                  <c:v>989.78</c:v>
                </c:pt>
                <c:pt idx="4802">
                  <c:v>989.78</c:v>
                </c:pt>
                <c:pt idx="4803">
                  <c:v>989.78</c:v>
                </c:pt>
                <c:pt idx="4804">
                  <c:v>989.78</c:v>
                </c:pt>
                <c:pt idx="4805">
                  <c:v>989.78</c:v>
                </c:pt>
                <c:pt idx="4806">
                  <c:v>989.78</c:v>
                </c:pt>
                <c:pt idx="4807">
                  <c:v>989.78</c:v>
                </c:pt>
                <c:pt idx="4808">
                  <c:v>989.78</c:v>
                </c:pt>
                <c:pt idx="4809">
                  <c:v>989.78</c:v>
                </c:pt>
                <c:pt idx="4810">
                  <c:v>989.78</c:v>
                </c:pt>
                <c:pt idx="4811">
                  <c:v>989.77</c:v>
                </c:pt>
                <c:pt idx="4812">
                  <c:v>989.77</c:v>
                </c:pt>
                <c:pt idx="4813">
                  <c:v>989.77</c:v>
                </c:pt>
                <c:pt idx="4814">
                  <c:v>989.77</c:v>
                </c:pt>
                <c:pt idx="4815">
                  <c:v>989.77</c:v>
                </c:pt>
                <c:pt idx="4816">
                  <c:v>989.77</c:v>
                </c:pt>
                <c:pt idx="4817">
                  <c:v>989.77</c:v>
                </c:pt>
                <c:pt idx="4818">
                  <c:v>989.77</c:v>
                </c:pt>
                <c:pt idx="4819">
                  <c:v>989.77</c:v>
                </c:pt>
                <c:pt idx="4820">
                  <c:v>989.77</c:v>
                </c:pt>
                <c:pt idx="4821">
                  <c:v>989.77</c:v>
                </c:pt>
                <c:pt idx="4822">
                  <c:v>989.76</c:v>
                </c:pt>
                <c:pt idx="4823">
                  <c:v>989.76</c:v>
                </c:pt>
                <c:pt idx="4824">
                  <c:v>989.77</c:v>
                </c:pt>
                <c:pt idx="4825">
                  <c:v>989.77</c:v>
                </c:pt>
                <c:pt idx="4826">
                  <c:v>989.77</c:v>
                </c:pt>
                <c:pt idx="4827">
                  <c:v>989.77</c:v>
                </c:pt>
                <c:pt idx="4828">
                  <c:v>989.76</c:v>
                </c:pt>
                <c:pt idx="4829">
                  <c:v>989.76</c:v>
                </c:pt>
                <c:pt idx="4830">
                  <c:v>989.76</c:v>
                </c:pt>
                <c:pt idx="4831">
                  <c:v>989.76</c:v>
                </c:pt>
                <c:pt idx="4832">
                  <c:v>989.76</c:v>
                </c:pt>
                <c:pt idx="4833">
                  <c:v>989.76</c:v>
                </c:pt>
                <c:pt idx="4834">
                  <c:v>989.76</c:v>
                </c:pt>
                <c:pt idx="4835">
                  <c:v>989.76</c:v>
                </c:pt>
                <c:pt idx="4836">
                  <c:v>989.76</c:v>
                </c:pt>
                <c:pt idx="4837">
                  <c:v>989.76</c:v>
                </c:pt>
                <c:pt idx="4838">
                  <c:v>989.76</c:v>
                </c:pt>
                <c:pt idx="4839">
                  <c:v>989.76</c:v>
                </c:pt>
                <c:pt idx="4840">
                  <c:v>989.76</c:v>
                </c:pt>
                <c:pt idx="4841">
                  <c:v>989.76</c:v>
                </c:pt>
                <c:pt idx="4842">
                  <c:v>989.76</c:v>
                </c:pt>
                <c:pt idx="4843">
                  <c:v>989.75</c:v>
                </c:pt>
                <c:pt idx="4844">
                  <c:v>989.76</c:v>
                </c:pt>
                <c:pt idx="4845">
                  <c:v>989.76</c:v>
                </c:pt>
                <c:pt idx="4846">
                  <c:v>989.76</c:v>
                </c:pt>
                <c:pt idx="4847">
                  <c:v>989.76</c:v>
                </c:pt>
                <c:pt idx="4848">
                  <c:v>989.76</c:v>
                </c:pt>
                <c:pt idx="4849">
                  <c:v>989.76</c:v>
                </c:pt>
                <c:pt idx="4850">
                  <c:v>989.76</c:v>
                </c:pt>
                <c:pt idx="4851">
                  <c:v>989.76</c:v>
                </c:pt>
                <c:pt idx="4852">
                  <c:v>989.76</c:v>
                </c:pt>
                <c:pt idx="4853">
                  <c:v>989.76</c:v>
                </c:pt>
                <c:pt idx="4854">
                  <c:v>989.76</c:v>
                </c:pt>
                <c:pt idx="4855">
                  <c:v>989.76</c:v>
                </c:pt>
                <c:pt idx="4856">
                  <c:v>989.77</c:v>
                </c:pt>
                <c:pt idx="4857">
                  <c:v>989.77</c:v>
                </c:pt>
                <c:pt idx="4858">
                  <c:v>989.77</c:v>
                </c:pt>
                <c:pt idx="4859">
                  <c:v>989.77</c:v>
                </c:pt>
                <c:pt idx="4860">
                  <c:v>989.77</c:v>
                </c:pt>
                <c:pt idx="4861">
                  <c:v>989.77</c:v>
                </c:pt>
                <c:pt idx="4862">
                  <c:v>989.77</c:v>
                </c:pt>
                <c:pt idx="4863">
                  <c:v>989.77</c:v>
                </c:pt>
                <c:pt idx="4864">
                  <c:v>989.77</c:v>
                </c:pt>
                <c:pt idx="4865">
                  <c:v>989.77</c:v>
                </c:pt>
                <c:pt idx="4866">
                  <c:v>989.77</c:v>
                </c:pt>
                <c:pt idx="4867">
                  <c:v>989.78</c:v>
                </c:pt>
                <c:pt idx="4868">
                  <c:v>989.77</c:v>
                </c:pt>
                <c:pt idx="4869">
                  <c:v>989.78</c:v>
                </c:pt>
                <c:pt idx="4870">
                  <c:v>989.78</c:v>
                </c:pt>
                <c:pt idx="4871">
                  <c:v>989.78</c:v>
                </c:pt>
                <c:pt idx="4872">
                  <c:v>989.78</c:v>
                </c:pt>
                <c:pt idx="4873">
                  <c:v>989.78</c:v>
                </c:pt>
                <c:pt idx="4874">
                  <c:v>989.78</c:v>
                </c:pt>
                <c:pt idx="4875">
                  <c:v>989.78</c:v>
                </c:pt>
                <c:pt idx="4876">
                  <c:v>989.78</c:v>
                </c:pt>
                <c:pt idx="4877">
                  <c:v>989.78</c:v>
                </c:pt>
                <c:pt idx="4878">
                  <c:v>989.78</c:v>
                </c:pt>
                <c:pt idx="4879">
                  <c:v>989.78</c:v>
                </c:pt>
                <c:pt idx="4880">
                  <c:v>989.78</c:v>
                </c:pt>
                <c:pt idx="4881">
                  <c:v>989.78</c:v>
                </c:pt>
                <c:pt idx="4882">
                  <c:v>989.78</c:v>
                </c:pt>
                <c:pt idx="4883">
                  <c:v>989.78</c:v>
                </c:pt>
                <c:pt idx="4884">
                  <c:v>989.78</c:v>
                </c:pt>
                <c:pt idx="4885">
                  <c:v>989.78</c:v>
                </c:pt>
                <c:pt idx="4886">
                  <c:v>989.78</c:v>
                </c:pt>
                <c:pt idx="4887">
                  <c:v>989.77</c:v>
                </c:pt>
                <c:pt idx="4888">
                  <c:v>989.77</c:v>
                </c:pt>
                <c:pt idx="4889">
                  <c:v>989.77</c:v>
                </c:pt>
                <c:pt idx="4890">
                  <c:v>989.77</c:v>
                </c:pt>
                <c:pt idx="4891">
                  <c:v>989.77</c:v>
                </c:pt>
                <c:pt idx="4892">
                  <c:v>989.77</c:v>
                </c:pt>
                <c:pt idx="4893">
                  <c:v>989.77</c:v>
                </c:pt>
                <c:pt idx="4894">
                  <c:v>989.77</c:v>
                </c:pt>
                <c:pt idx="4895">
                  <c:v>989.77</c:v>
                </c:pt>
                <c:pt idx="4896">
                  <c:v>989.77</c:v>
                </c:pt>
                <c:pt idx="4897">
                  <c:v>989.77</c:v>
                </c:pt>
                <c:pt idx="4898">
                  <c:v>989.76</c:v>
                </c:pt>
                <c:pt idx="4899">
                  <c:v>989.76</c:v>
                </c:pt>
                <c:pt idx="4900">
                  <c:v>989.76</c:v>
                </c:pt>
                <c:pt idx="4901">
                  <c:v>989.77</c:v>
                </c:pt>
                <c:pt idx="4902">
                  <c:v>989.76</c:v>
                </c:pt>
                <c:pt idx="4903">
                  <c:v>989.76</c:v>
                </c:pt>
                <c:pt idx="4904">
                  <c:v>989.76</c:v>
                </c:pt>
                <c:pt idx="4905">
                  <c:v>989.76</c:v>
                </c:pt>
                <c:pt idx="4906">
                  <c:v>989.76</c:v>
                </c:pt>
                <c:pt idx="4907">
                  <c:v>989.76</c:v>
                </c:pt>
                <c:pt idx="4908">
                  <c:v>989.77</c:v>
                </c:pt>
                <c:pt idx="4909">
                  <c:v>989.76</c:v>
                </c:pt>
                <c:pt idx="4910">
                  <c:v>989.76</c:v>
                </c:pt>
                <c:pt idx="4911">
                  <c:v>989.76</c:v>
                </c:pt>
                <c:pt idx="4912">
                  <c:v>989.76</c:v>
                </c:pt>
                <c:pt idx="4913">
                  <c:v>989.75</c:v>
                </c:pt>
                <c:pt idx="4914">
                  <c:v>989.76</c:v>
                </c:pt>
                <c:pt idx="4915">
                  <c:v>989.76</c:v>
                </c:pt>
                <c:pt idx="4916">
                  <c:v>989.76</c:v>
                </c:pt>
                <c:pt idx="4917">
                  <c:v>989.76</c:v>
                </c:pt>
                <c:pt idx="4918">
                  <c:v>989.76</c:v>
                </c:pt>
                <c:pt idx="4919">
                  <c:v>989.76</c:v>
                </c:pt>
                <c:pt idx="4920">
                  <c:v>989.75</c:v>
                </c:pt>
                <c:pt idx="4921">
                  <c:v>989.75</c:v>
                </c:pt>
                <c:pt idx="4922">
                  <c:v>989.75</c:v>
                </c:pt>
                <c:pt idx="4923">
                  <c:v>989.75</c:v>
                </c:pt>
                <c:pt idx="4924">
                  <c:v>989.75</c:v>
                </c:pt>
                <c:pt idx="4925">
                  <c:v>989.74</c:v>
                </c:pt>
                <c:pt idx="4926">
                  <c:v>989.75</c:v>
                </c:pt>
                <c:pt idx="4927">
                  <c:v>989.75</c:v>
                </c:pt>
                <c:pt idx="4928">
                  <c:v>989.75</c:v>
                </c:pt>
                <c:pt idx="4929">
                  <c:v>989.75</c:v>
                </c:pt>
                <c:pt idx="4930">
                  <c:v>989.75</c:v>
                </c:pt>
                <c:pt idx="4931">
                  <c:v>989.75</c:v>
                </c:pt>
                <c:pt idx="4932">
                  <c:v>989.75</c:v>
                </c:pt>
                <c:pt idx="4933">
                  <c:v>989.76</c:v>
                </c:pt>
                <c:pt idx="4934">
                  <c:v>989.76</c:v>
                </c:pt>
                <c:pt idx="4935">
                  <c:v>989.75</c:v>
                </c:pt>
                <c:pt idx="4936">
                  <c:v>989.75</c:v>
                </c:pt>
                <c:pt idx="4937">
                  <c:v>989.75</c:v>
                </c:pt>
                <c:pt idx="4938">
                  <c:v>989.74</c:v>
                </c:pt>
                <c:pt idx="4939">
                  <c:v>989.75</c:v>
                </c:pt>
                <c:pt idx="4940">
                  <c:v>989.75</c:v>
                </c:pt>
                <c:pt idx="4941">
                  <c:v>989.75</c:v>
                </c:pt>
                <c:pt idx="4942">
                  <c:v>989.75</c:v>
                </c:pt>
                <c:pt idx="4943">
                  <c:v>989.76</c:v>
                </c:pt>
                <c:pt idx="4944">
                  <c:v>989.76</c:v>
                </c:pt>
                <c:pt idx="4945">
                  <c:v>989.76</c:v>
                </c:pt>
                <c:pt idx="4946">
                  <c:v>989.76</c:v>
                </c:pt>
                <c:pt idx="4947">
                  <c:v>989.76</c:v>
                </c:pt>
                <c:pt idx="4948">
                  <c:v>989.76</c:v>
                </c:pt>
                <c:pt idx="4949">
                  <c:v>989.75</c:v>
                </c:pt>
                <c:pt idx="4950">
                  <c:v>989.76</c:v>
                </c:pt>
                <c:pt idx="4951">
                  <c:v>989.76</c:v>
                </c:pt>
                <c:pt idx="4952">
                  <c:v>989.76</c:v>
                </c:pt>
                <c:pt idx="4953">
                  <c:v>989.76</c:v>
                </c:pt>
                <c:pt idx="4954">
                  <c:v>989.77</c:v>
                </c:pt>
                <c:pt idx="4955">
                  <c:v>989.76</c:v>
                </c:pt>
                <c:pt idx="4956">
                  <c:v>989.77</c:v>
                </c:pt>
                <c:pt idx="4957">
                  <c:v>989.77</c:v>
                </c:pt>
                <c:pt idx="4958">
                  <c:v>989.77</c:v>
                </c:pt>
                <c:pt idx="4959">
                  <c:v>989.77</c:v>
                </c:pt>
                <c:pt idx="4960">
                  <c:v>989.77</c:v>
                </c:pt>
                <c:pt idx="4961">
                  <c:v>989.77</c:v>
                </c:pt>
                <c:pt idx="4962">
                  <c:v>989.77</c:v>
                </c:pt>
                <c:pt idx="4963">
                  <c:v>989.77</c:v>
                </c:pt>
                <c:pt idx="4964">
                  <c:v>989.77</c:v>
                </c:pt>
                <c:pt idx="4965">
                  <c:v>989.76</c:v>
                </c:pt>
                <c:pt idx="4966">
                  <c:v>989.76</c:v>
                </c:pt>
                <c:pt idx="4967">
                  <c:v>989.76</c:v>
                </c:pt>
                <c:pt idx="4968">
                  <c:v>989.76</c:v>
                </c:pt>
                <c:pt idx="4969">
                  <c:v>989.76</c:v>
                </c:pt>
                <c:pt idx="4970">
                  <c:v>989.76</c:v>
                </c:pt>
                <c:pt idx="4971">
                  <c:v>989.76</c:v>
                </c:pt>
                <c:pt idx="4972">
                  <c:v>989.76</c:v>
                </c:pt>
                <c:pt idx="4973">
                  <c:v>989.76</c:v>
                </c:pt>
                <c:pt idx="4974">
                  <c:v>989.76</c:v>
                </c:pt>
                <c:pt idx="4975">
                  <c:v>989.76</c:v>
                </c:pt>
                <c:pt idx="4976">
                  <c:v>989.76</c:v>
                </c:pt>
                <c:pt idx="4977">
                  <c:v>989.76</c:v>
                </c:pt>
                <c:pt idx="4978">
                  <c:v>989.76</c:v>
                </c:pt>
                <c:pt idx="4979">
                  <c:v>989.76</c:v>
                </c:pt>
                <c:pt idx="4980">
                  <c:v>989.76</c:v>
                </c:pt>
                <c:pt idx="4981">
                  <c:v>989.76</c:v>
                </c:pt>
                <c:pt idx="4982">
                  <c:v>989.77</c:v>
                </c:pt>
                <c:pt idx="4983">
                  <c:v>989.77</c:v>
                </c:pt>
                <c:pt idx="4984">
                  <c:v>989.77</c:v>
                </c:pt>
                <c:pt idx="4985">
                  <c:v>989.77</c:v>
                </c:pt>
                <c:pt idx="4986">
                  <c:v>989.77</c:v>
                </c:pt>
                <c:pt idx="4987">
                  <c:v>989.77</c:v>
                </c:pt>
                <c:pt idx="4988">
                  <c:v>989.77</c:v>
                </c:pt>
                <c:pt idx="4989">
                  <c:v>989.77</c:v>
                </c:pt>
                <c:pt idx="4990">
                  <c:v>989.77</c:v>
                </c:pt>
                <c:pt idx="4991">
                  <c:v>989.77</c:v>
                </c:pt>
                <c:pt idx="4992">
                  <c:v>989.77</c:v>
                </c:pt>
                <c:pt idx="4993">
                  <c:v>989.78</c:v>
                </c:pt>
                <c:pt idx="4994">
                  <c:v>989.78</c:v>
                </c:pt>
                <c:pt idx="4995">
                  <c:v>989.78</c:v>
                </c:pt>
                <c:pt idx="4996">
                  <c:v>989.77</c:v>
                </c:pt>
                <c:pt idx="4997">
                  <c:v>989.77</c:v>
                </c:pt>
                <c:pt idx="4998">
                  <c:v>989.77</c:v>
                </c:pt>
                <c:pt idx="4999">
                  <c:v>989.77</c:v>
                </c:pt>
                <c:pt idx="5000">
                  <c:v>989.77</c:v>
                </c:pt>
                <c:pt idx="5001">
                  <c:v>989.76</c:v>
                </c:pt>
                <c:pt idx="5002">
                  <c:v>989.77</c:v>
                </c:pt>
                <c:pt idx="5003">
                  <c:v>989.77</c:v>
                </c:pt>
                <c:pt idx="5004">
                  <c:v>989.77</c:v>
                </c:pt>
                <c:pt idx="5005">
                  <c:v>989.76</c:v>
                </c:pt>
                <c:pt idx="5006">
                  <c:v>989.76</c:v>
                </c:pt>
                <c:pt idx="5007">
                  <c:v>989.76</c:v>
                </c:pt>
                <c:pt idx="5008">
                  <c:v>989.76</c:v>
                </c:pt>
                <c:pt idx="5009">
                  <c:v>989.76</c:v>
                </c:pt>
                <c:pt idx="5010">
                  <c:v>989.77</c:v>
                </c:pt>
                <c:pt idx="5011">
                  <c:v>989.77</c:v>
                </c:pt>
                <c:pt idx="5012">
                  <c:v>989.77</c:v>
                </c:pt>
                <c:pt idx="5013">
                  <c:v>989.76</c:v>
                </c:pt>
                <c:pt idx="5014">
                  <c:v>989.76</c:v>
                </c:pt>
                <c:pt idx="5015">
                  <c:v>989.77</c:v>
                </c:pt>
                <c:pt idx="5016">
                  <c:v>989.77</c:v>
                </c:pt>
                <c:pt idx="5017">
                  <c:v>989.77</c:v>
                </c:pt>
                <c:pt idx="5018">
                  <c:v>989.77</c:v>
                </c:pt>
                <c:pt idx="5019">
                  <c:v>989.78</c:v>
                </c:pt>
                <c:pt idx="5020">
                  <c:v>989.78</c:v>
                </c:pt>
                <c:pt idx="5021">
                  <c:v>989.78</c:v>
                </c:pt>
                <c:pt idx="5022">
                  <c:v>989.78</c:v>
                </c:pt>
                <c:pt idx="5023">
                  <c:v>989.78</c:v>
                </c:pt>
                <c:pt idx="5024">
                  <c:v>989.78</c:v>
                </c:pt>
                <c:pt idx="5025">
                  <c:v>989.78</c:v>
                </c:pt>
                <c:pt idx="5026">
                  <c:v>989.78</c:v>
                </c:pt>
                <c:pt idx="5027">
                  <c:v>989.77</c:v>
                </c:pt>
                <c:pt idx="5028">
                  <c:v>989.77</c:v>
                </c:pt>
                <c:pt idx="5029">
                  <c:v>989.77</c:v>
                </c:pt>
                <c:pt idx="5030">
                  <c:v>989.77</c:v>
                </c:pt>
                <c:pt idx="5031">
                  <c:v>989.77</c:v>
                </c:pt>
                <c:pt idx="5032">
                  <c:v>989.77</c:v>
                </c:pt>
                <c:pt idx="5033">
                  <c:v>989.77</c:v>
                </c:pt>
                <c:pt idx="5034">
                  <c:v>989.77</c:v>
                </c:pt>
                <c:pt idx="5035">
                  <c:v>989.77</c:v>
                </c:pt>
                <c:pt idx="5036">
                  <c:v>989.77</c:v>
                </c:pt>
                <c:pt idx="5037">
                  <c:v>989.76</c:v>
                </c:pt>
                <c:pt idx="5038">
                  <c:v>989.77</c:v>
                </c:pt>
                <c:pt idx="5039">
                  <c:v>989.77</c:v>
                </c:pt>
                <c:pt idx="5040">
                  <c:v>989.77</c:v>
                </c:pt>
                <c:pt idx="5041">
                  <c:v>989.77</c:v>
                </c:pt>
                <c:pt idx="5042">
                  <c:v>989.77</c:v>
                </c:pt>
                <c:pt idx="5043">
                  <c:v>989.77</c:v>
                </c:pt>
                <c:pt idx="5044">
                  <c:v>989.76</c:v>
                </c:pt>
                <c:pt idx="5045">
                  <c:v>989.76</c:v>
                </c:pt>
                <c:pt idx="5046">
                  <c:v>989.77</c:v>
                </c:pt>
                <c:pt idx="5047">
                  <c:v>989.77</c:v>
                </c:pt>
                <c:pt idx="5048">
                  <c:v>989.77</c:v>
                </c:pt>
                <c:pt idx="5049">
                  <c:v>989.77</c:v>
                </c:pt>
                <c:pt idx="5050">
                  <c:v>989.77</c:v>
                </c:pt>
                <c:pt idx="5051">
                  <c:v>989.77</c:v>
                </c:pt>
                <c:pt idx="5052">
                  <c:v>989.77</c:v>
                </c:pt>
                <c:pt idx="5053">
                  <c:v>989.77</c:v>
                </c:pt>
                <c:pt idx="5054">
                  <c:v>989.77</c:v>
                </c:pt>
                <c:pt idx="5055">
                  <c:v>989.77</c:v>
                </c:pt>
                <c:pt idx="5056">
                  <c:v>989.77</c:v>
                </c:pt>
                <c:pt idx="5057">
                  <c:v>989.77</c:v>
                </c:pt>
                <c:pt idx="5058">
                  <c:v>989.77</c:v>
                </c:pt>
                <c:pt idx="5059">
                  <c:v>989.77</c:v>
                </c:pt>
                <c:pt idx="5060">
                  <c:v>989.77</c:v>
                </c:pt>
                <c:pt idx="5061">
                  <c:v>989.77</c:v>
                </c:pt>
                <c:pt idx="5062">
                  <c:v>989.77</c:v>
                </c:pt>
                <c:pt idx="5063">
                  <c:v>989.77</c:v>
                </c:pt>
                <c:pt idx="5064">
                  <c:v>989.77</c:v>
                </c:pt>
                <c:pt idx="5065">
                  <c:v>989.77</c:v>
                </c:pt>
                <c:pt idx="5066">
                  <c:v>989.77</c:v>
                </c:pt>
                <c:pt idx="5067">
                  <c:v>989.77</c:v>
                </c:pt>
                <c:pt idx="5068">
                  <c:v>989.77</c:v>
                </c:pt>
                <c:pt idx="5069">
                  <c:v>989.77</c:v>
                </c:pt>
                <c:pt idx="5070">
                  <c:v>989.76</c:v>
                </c:pt>
                <c:pt idx="5071">
                  <c:v>989.77</c:v>
                </c:pt>
                <c:pt idx="5072">
                  <c:v>989.77</c:v>
                </c:pt>
                <c:pt idx="5073">
                  <c:v>989.77</c:v>
                </c:pt>
                <c:pt idx="5074">
                  <c:v>989.77</c:v>
                </c:pt>
                <c:pt idx="5075">
                  <c:v>989.77</c:v>
                </c:pt>
                <c:pt idx="5076">
                  <c:v>989.76</c:v>
                </c:pt>
                <c:pt idx="5077">
                  <c:v>989.77</c:v>
                </c:pt>
                <c:pt idx="5078">
                  <c:v>989.76</c:v>
                </c:pt>
                <c:pt idx="5079">
                  <c:v>989.76</c:v>
                </c:pt>
                <c:pt idx="5080">
                  <c:v>989.76</c:v>
                </c:pt>
                <c:pt idx="5081">
                  <c:v>989.77</c:v>
                </c:pt>
                <c:pt idx="5082">
                  <c:v>989.77</c:v>
                </c:pt>
                <c:pt idx="5083">
                  <c:v>989.77</c:v>
                </c:pt>
                <c:pt idx="5084">
                  <c:v>989.77</c:v>
                </c:pt>
                <c:pt idx="5085">
                  <c:v>989.77</c:v>
                </c:pt>
                <c:pt idx="5086">
                  <c:v>989.77</c:v>
                </c:pt>
                <c:pt idx="5087">
                  <c:v>989.78</c:v>
                </c:pt>
                <c:pt idx="5088">
                  <c:v>989.77</c:v>
                </c:pt>
                <c:pt idx="5089">
                  <c:v>989.77</c:v>
                </c:pt>
                <c:pt idx="5090">
                  <c:v>989.77</c:v>
                </c:pt>
                <c:pt idx="5091">
                  <c:v>989.77</c:v>
                </c:pt>
                <c:pt idx="5092">
                  <c:v>989.78</c:v>
                </c:pt>
                <c:pt idx="5093">
                  <c:v>989.77</c:v>
                </c:pt>
                <c:pt idx="5094">
                  <c:v>989.77</c:v>
                </c:pt>
                <c:pt idx="5095">
                  <c:v>989.77</c:v>
                </c:pt>
                <c:pt idx="5096">
                  <c:v>989.77</c:v>
                </c:pt>
                <c:pt idx="5097">
                  <c:v>989.77</c:v>
                </c:pt>
                <c:pt idx="5098">
                  <c:v>989.77</c:v>
                </c:pt>
                <c:pt idx="5099">
                  <c:v>989.77</c:v>
                </c:pt>
                <c:pt idx="5100">
                  <c:v>989.78</c:v>
                </c:pt>
                <c:pt idx="5101">
                  <c:v>989.78</c:v>
                </c:pt>
                <c:pt idx="5102">
                  <c:v>989.78</c:v>
                </c:pt>
                <c:pt idx="5103">
                  <c:v>989.78</c:v>
                </c:pt>
                <c:pt idx="5104">
                  <c:v>989.78</c:v>
                </c:pt>
                <c:pt idx="5105">
                  <c:v>989.78</c:v>
                </c:pt>
                <c:pt idx="5106">
                  <c:v>989.78</c:v>
                </c:pt>
                <c:pt idx="5107">
                  <c:v>989.78</c:v>
                </c:pt>
                <c:pt idx="5108">
                  <c:v>989.78</c:v>
                </c:pt>
                <c:pt idx="5109">
                  <c:v>989.78</c:v>
                </c:pt>
                <c:pt idx="5110">
                  <c:v>989.78</c:v>
                </c:pt>
                <c:pt idx="5111">
                  <c:v>989.78</c:v>
                </c:pt>
                <c:pt idx="5112">
                  <c:v>989.77</c:v>
                </c:pt>
                <c:pt idx="5113">
                  <c:v>989.78</c:v>
                </c:pt>
                <c:pt idx="5114">
                  <c:v>989.78</c:v>
                </c:pt>
                <c:pt idx="5115">
                  <c:v>989.77</c:v>
                </c:pt>
                <c:pt idx="5116">
                  <c:v>989.77</c:v>
                </c:pt>
                <c:pt idx="5117">
                  <c:v>989.77</c:v>
                </c:pt>
                <c:pt idx="5118">
                  <c:v>989.77</c:v>
                </c:pt>
                <c:pt idx="5119">
                  <c:v>989.77</c:v>
                </c:pt>
                <c:pt idx="5120">
                  <c:v>989.77</c:v>
                </c:pt>
                <c:pt idx="5121">
                  <c:v>989.77</c:v>
                </c:pt>
                <c:pt idx="5122">
                  <c:v>989.78</c:v>
                </c:pt>
                <c:pt idx="5123">
                  <c:v>989.78</c:v>
                </c:pt>
                <c:pt idx="5124">
                  <c:v>989.78</c:v>
                </c:pt>
                <c:pt idx="5125">
                  <c:v>989.78</c:v>
                </c:pt>
                <c:pt idx="5126">
                  <c:v>989.78</c:v>
                </c:pt>
                <c:pt idx="5127">
                  <c:v>989.78</c:v>
                </c:pt>
                <c:pt idx="5128">
                  <c:v>989.78</c:v>
                </c:pt>
                <c:pt idx="5129">
                  <c:v>989.78</c:v>
                </c:pt>
                <c:pt idx="5130">
                  <c:v>989.79</c:v>
                </c:pt>
                <c:pt idx="5131">
                  <c:v>989.79</c:v>
                </c:pt>
                <c:pt idx="5132">
                  <c:v>989.79</c:v>
                </c:pt>
                <c:pt idx="5133">
                  <c:v>989.79</c:v>
                </c:pt>
                <c:pt idx="5134">
                  <c:v>989.8</c:v>
                </c:pt>
                <c:pt idx="5135">
                  <c:v>989.8</c:v>
                </c:pt>
                <c:pt idx="5136">
                  <c:v>989.8</c:v>
                </c:pt>
                <c:pt idx="5137">
                  <c:v>989.79</c:v>
                </c:pt>
                <c:pt idx="5138">
                  <c:v>989.8</c:v>
                </c:pt>
                <c:pt idx="5139">
                  <c:v>989.8</c:v>
                </c:pt>
                <c:pt idx="5140">
                  <c:v>989.8</c:v>
                </c:pt>
                <c:pt idx="5141">
                  <c:v>989.8</c:v>
                </c:pt>
                <c:pt idx="5142">
                  <c:v>989.8</c:v>
                </c:pt>
                <c:pt idx="5143">
                  <c:v>989.8</c:v>
                </c:pt>
                <c:pt idx="5144">
                  <c:v>989.8</c:v>
                </c:pt>
                <c:pt idx="5145">
                  <c:v>989.8</c:v>
                </c:pt>
                <c:pt idx="5146">
                  <c:v>989.8</c:v>
                </c:pt>
                <c:pt idx="5147">
                  <c:v>989.8</c:v>
                </c:pt>
                <c:pt idx="5148">
                  <c:v>989.8</c:v>
                </c:pt>
                <c:pt idx="5149">
                  <c:v>989.8</c:v>
                </c:pt>
                <c:pt idx="5150">
                  <c:v>989.81</c:v>
                </c:pt>
                <c:pt idx="5151">
                  <c:v>989.81</c:v>
                </c:pt>
                <c:pt idx="5152">
                  <c:v>989.81</c:v>
                </c:pt>
                <c:pt idx="5153">
                  <c:v>989.81</c:v>
                </c:pt>
                <c:pt idx="5154">
                  <c:v>989.81</c:v>
                </c:pt>
                <c:pt idx="5155">
                  <c:v>989.81</c:v>
                </c:pt>
                <c:pt idx="5156">
                  <c:v>989.81</c:v>
                </c:pt>
                <c:pt idx="5157">
                  <c:v>989.82</c:v>
                </c:pt>
                <c:pt idx="5158">
                  <c:v>989.82</c:v>
                </c:pt>
                <c:pt idx="5159">
                  <c:v>989.81</c:v>
                </c:pt>
                <c:pt idx="5160">
                  <c:v>989.81</c:v>
                </c:pt>
                <c:pt idx="5161">
                  <c:v>989.81</c:v>
                </c:pt>
                <c:pt idx="5162">
                  <c:v>989.81</c:v>
                </c:pt>
                <c:pt idx="5163">
                  <c:v>989.81</c:v>
                </c:pt>
                <c:pt idx="5164">
                  <c:v>989.81</c:v>
                </c:pt>
                <c:pt idx="5165">
                  <c:v>989.8</c:v>
                </c:pt>
                <c:pt idx="5166">
                  <c:v>989.8</c:v>
                </c:pt>
                <c:pt idx="5167">
                  <c:v>989.8</c:v>
                </c:pt>
                <c:pt idx="5168">
                  <c:v>989.8</c:v>
                </c:pt>
                <c:pt idx="5169">
                  <c:v>989.8</c:v>
                </c:pt>
                <c:pt idx="5170">
                  <c:v>989.8</c:v>
                </c:pt>
                <c:pt idx="5171">
                  <c:v>989.8</c:v>
                </c:pt>
                <c:pt idx="5172">
                  <c:v>989.8</c:v>
                </c:pt>
                <c:pt idx="5173">
                  <c:v>989.79</c:v>
                </c:pt>
                <c:pt idx="5174">
                  <c:v>989.79</c:v>
                </c:pt>
                <c:pt idx="5175">
                  <c:v>989.79</c:v>
                </c:pt>
                <c:pt idx="5176">
                  <c:v>989.79</c:v>
                </c:pt>
                <c:pt idx="5177">
                  <c:v>989.79</c:v>
                </c:pt>
                <c:pt idx="5178">
                  <c:v>989.79</c:v>
                </c:pt>
                <c:pt idx="5179">
                  <c:v>989.79</c:v>
                </c:pt>
                <c:pt idx="5180">
                  <c:v>989.79</c:v>
                </c:pt>
                <c:pt idx="5181">
                  <c:v>989.79</c:v>
                </c:pt>
                <c:pt idx="5182">
                  <c:v>989.78</c:v>
                </c:pt>
                <c:pt idx="5183">
                  <c:v>989.78</c:v>
                </c:pt>
                <c:pt idx="5184">
                  <c:v>989.78</c:v>
                </c:pt>
                <c:pt idx="5185">
                  <c:v>989.78</c:v>
                </c:pt>
                <c:pt idx="5186">
                  <c:v>989.78</c:v>
                </c:pt>
                <c:pt idx="5187">
                  <c:v>989.78</c:v>
                </c:pt>
                <c:pt idx="5188">
                  <c:v>989.78</c:v>
                </c:pt>
                <c:pt idx="5189">
                  <c:v>989.78</c:v>
                </c:pt>
                <c:pt idx="5190">
                  <c:v>989.78</c:v>
                </c:pt>
                <c:pt idx="5191">
                  <c:v>989.78</c:v>
                </c:pt>
                <c:pt idx="5192">
                  <c:v>989.78</c:v>
                </c:pt>
                <c:pt idx="5193">
                  <c:v>989.78</c:v>
                </c:pt>
                <c:pt idx="5194">
                  <c:v>989.78</c:v>
                </c:pt>
                <c:pt idx="5195">
                  <c:v>989.78</c:v>
                </c:pt>
                <c:pt idx="5196">
                  <c:v>989.78</c:v>
                </c:pt>
                <c:pt idx="5197">
                  <c:v>989.78</c:v>
                </c:pt>
                <c:pt idx="5198">
                  <c:v>989.79</c:v>
                </c:pt>
                <c:pt idx="5199">
                  <c:v>989.79</c:v>
                </c:pt>
                <c:pt idx="5200">
                  <c:v>989.79</c:v>
                </c:pt>
                <c:pt idx="5201">
                  <c:v>989.79</c:v>
                </c:pt>
                <c:pt idx="5202">
                  <c:v>989.79</c:v>
                </c:pt>
                <c:pt idx="5203">
                  <c:v>989.79</c:v>
                </c:pt>
                <c:pt idx="5204">
                  <c:v>989.79</c:v>
                </c:pt>
                <c:pt idx="5205">
                  <c:v>989.79</c:v>
                </c:pt>
                <c:pt idx="5206">
                  <c:v>989.79</c:v>
                </c:pt>
                <c:pt idx="5207">
                  <c:v>989.79</c:v>
                </c:pt>
                <c:pt idx="5208">
                  <c:v>989.79</c:v>
                </c:pt>
                <c:pt idx="5209">
                  <c:v>989.78</c:v>
                </c:pt>
                <c:pt idx="5210">
                  <c:v>989.78</c:v>
                </c:pt>
                <c:pt idx="5211">
                  <c:v>989.79</c:v>
                </c:pt>
                <c:pt idx="5212">
                  <c:v>989.79</c:v>
                </c:pt>
                <c:pt idx="5213">
                  <c:v>989.79</c:v>
                </c:pt>
                <c:pt idx="5214">
                  <c:v>989.79</c:v>
                </c:pt>
                <c:pt idx="5215">
                  <c:v>989.79</c:v>
                </c:pt>
                <c:pt idx="5216">
                  <c:v>989.79</c:v>
                </c:pt>
                <c:pt idx="5217">
                  <c:v>989.79</c:v>
                </c:pt>
                <c:pt idx="5218">
                  <c:v>989.79</c:v>
                </c:pt>
                <c:pt idx="5219">
                  <c:v>989.79</c:v>
                </c:pt>
                <c:pt idx="5220">
                  <c:v>989.79</c:v>
                </c:pt>
                <c:pt idx="5221">
                  <c:v>989.79</c:v>
                </c:pt>
                <c:pt idx="5222">
                  <c:v>989.79</c:v>
                </c:pt>
                <c:pt idx="5223">
                  <c:v>989.79</c:v>
                </c:pt>
                <c:pt idx="5224">
                  <c:v>989.79</c:v>
                </c:pt>
                <c:pt idx="5225">
                  <c:v>989.79</c:v>
                </c:pt>
                <c:pt idx="5226">
                  <c:v>989.79</c:v>
                </c:pt>
                <c:pt idx="5227">
                  <c:v>989.78</c:v>
                </c:pt>
                <c:pt idx="5228">
                  <c:v>989.79</c:v>
                </c:pt>
                <c:pt idx="5229">
                  <c:v>989.79</c:v>
                </c:pt>
                <c:pt idx="5230">
                  <c:v>989.79</c:v>
                </c:pt>
                <c:pt idx="5231">
                  <c:v>989.79</c:v>
                </c:pt>
                <c:pt idx="5232">
                  <c:v>989.79</c:v>
                </c:pt>
                <c:pt idx="5233">
                  <c:v>989.79</c:v>
                </c:pt>
                <c:pt idx="5234">
                  <c:v>989.79</c:v>
                </c:pt>
                <c:pt idx="5235">
                  <c:v>989.79</c:v>
                </c:pt>
                <c:pt idx="5236">
                  <c:v>989.79</c:v>
                </c:pt>
                <c:pt idx="5237">
                  <c:v>989.8</c:v>
                </c:pt>
                <c:pt idx="5238">
                  <c:v>989.8</c:v>
                </c:pt>
                <c:pt idx="5239">
                  <c:v>989.8</c:v>
                </c:pt>
                <c:pt idx="5240">
                  <c:v>989.8</c:v>
                </c:pt>
                <c:pt idx="5241">
                  <c:v>989.8</c:v>
                </c:pt>
                <c:pt idx="5242">
                  <c:v>989.8</c:v>
                </c:pt>
                <c:pt idx="5243">
                  <c:v>989.8</c:v>
                </c:pt>
                <c:pt idx="5244">
                  <c:v>989.8</c:v>
                </c:pt>
                <c:pt idx="5245">
                  <c:v>989.8</c:v>
                </c:pt>
                <c:pt idx="5246">
                  <c:v>989.8</c:v>
                </c:pt>
                <c:pt idx="5247">
                  <c:v>989.8</c:v>
                </c:pt>
                <c:pt idx="5248">
                  <c:v>989.8</c:v>
                </c:pt>
                <c:pt idx="5249">
                  <c:v>989.81</c:v>
                </c:pt>
                <c:pt idx="5250">
                  <c:v>989.8</c:v>
                </c:pt>
                <c:pt idx="5251">
                  <c:v>989.81</c:v>
                </c:pt>
                <c:pt idx="5252">
                  <c:v>989.81</c:v>
                </c:pt>
                <c:pt idx="5253">
                  <c:v>989.81</c:v>
                </c:pt>
                <c:pt idx="5254">
                  <c:v>989.81</c:v>
                </c:pt>
                <c:pt idx="5255">
                  <c:v>989.81</c:v>
                </c:pt>
                <c:pt idx="5256">
                  <c:v>989.81</c:v>
                </c:pt>
                <c:pt idx="5257">
                  <c:v>989.81</c:v>
                </c:pt>
                <c:pt idx="5258">
                  <c:v>989.81</c:v>
                </c:pt>
                <c:pt idx="5259">
                  <c:v>989.81</c:v>
                </c:pt>
                <c:pt idx="5260">
                  <c:v>989.81</c:v>
                </c:pt>
                <c:pt idx="5261">
                  <c:v>989.81</c:v>
                </c:pt>
                <c:pt idx="5262">
                  <c:v>989.81</c:v>
                </c:pt>
                <c:pt idx="5263">
                  <c:v>989.81</c:v>
                </c:pt>
                <c:pt idx="5264">
                  <c:v>989.81</c:v>
                </c:pt>
                <c:pt idx="5265">
                  <c:v>989.81</c:v>
                </c:pt>
                <c:pt idx="5266">
                  <c:v>989.81</c:v>
                </c:pt>
                <c:pt idx="5267">
                  <c:v>989.8</c:v>
                </c:pt>
                <c:pt idx="5268">
                  <c:v>989.81</c:v>
                </c:pt>
                <c:pt idx="5269">
                  <c:v>989.8</c:v>
                </c:pt>
                <c:pt idx="5270">
                  <c:v>989.8</c:v>
                </c:pt>
                <c:pt idx="5271">
                  <c:v>989.81</c:v>
                </c:pt>
                <c:pt idx="5272">
                  <c:v>989.81</c:v>
                </c:pt>
                <c:pt idx="5273">
                  <c:v>989.81</c:v>
                </c:pt>
                <c:pt idx="5274">
                  <c:v>989.81</c:v>
                </c:pt>
                <c:pt idx="5275">
                  <c:v>989.81</c:v>
                </c:pt>
                <c:pt idx="5276">
                  <c:v>989.81</c:v>
                </c:pt>
                <c:pt idx="5277">
                  <c:v>989.8</c:v>
                </c:pt>
                <c:pt idx="5278">
                  <c:v>989.8</c:v>
                </c:pt>
                <c:pt idx="5279">
                  <c:v>989.8</c:v>
                </c:pt>
                <c:pt idx="5280">
                  <c:v>989.8</c:v>
                </c:pt>
                <c:pt idx="5281">
                  <c:v>989.8</c:v>
                </c:pt>
                <c:pt idx="5282">
                  <c:v>989.8</c:v>
                </c:pt>
                <c:pt idx="5283">
                  <c:v>989.81</c:v>
                </c:pt>
                <c:pt idx="5284">
                  <c:v>989.81</c:v>
                </c:pt>
                <c:pt idx="5285">
                  <c:v>989.81</c:v>
                </c:pt>
                <c:pt idx="5286">
                  <c:v>989.81</c:v>
                </c:pt>
                <c:pt idx="5287">
                  <c:v>989.81</c:v>
                </c:pt>
                <c:pt idx="5288">
                  <c:v>989.81</c:v>
                </c:pt>
                <c:pt idx="5289">
                  <c:v>989.81</c:v>
                </c:pt>
                <c:pt idx="5290">
                  <c:v>989.81</c:v>
                </c:pt>
                <c:pt idx="5291">
                  <c:v>989.81</c:v>
                </c:pt>
                <c:pt idx="5292">
                  <c:v>989.81</c:v>
                </c:pt>
                <c:pt idx="5293">
                  <c:v>989.81</c:v>
                </c:pt>
                <c:pt idx="5294">
                  <c:v>989.81</c:v>
                </c:pt>
                <c:pt idx="5295">
                  <c:v>989.81</c:v>
                </c:pt>
                <c:pt idx="5296">
                  <c:v>989.81</c:v>
                </c:pt>
                <c:pt idx="5297">
                  <c:v>989.81</c:v>
                </c:pt>
                <c:pt idx="5298">
                  <c:v>989.8</c:v>
                </c:pt>
                <c:pt idx="5299">
                  <c:v>989.8</c:v>
                </c:pt>
                <c:pt idx="5300">
                  <c:v>989.8</c:v>
                </c:pt>
                <c:pt idx="5301">
                  <c:v>989.8</c:v>
                </c:pt>
                <c:pt idx="5302">
                  <c:v>989.8</c:v>
                </c:pt>
                <c:pt idx="5303">
                  <c:v>989.8</c:v>
                </c:pt>
                <c:pt idx="5304">
                  <c:v>989.81</c:v>
                </c:pt>
                <c:pt idx="5305">
                  <c:v>989.81</c:v>
                </c:pt>
                <c:pt idx="5306">
                  <c:v>989.81</c:v>
                </c:pt>
                <c:pt idx="5307">
                  <c:v>989.81</c:v>
                </c:pt>
                <c:pt idx="5308">
                  <c:v>989.81</c:v>
                </c:pt>
                <c:pt idx="5309">
                  <c:v>989.81</c:v>
                </c:pt>
                <c:pt idx="5310">
                  <c:v>989.81</c:v>
                </c:pt>
                <c:pt idx="5311">
                  <c:v>989.81</c:v>
                </c:pt>
                <c:pt idx="5312">
                  <c:v>989.81</c:v>
                </c:pt>
                <c:pt idx="5313">
                  <c:v>989.81</c:v>
                </c:pt>
                <c:pt idx="5314">
                  <c:v>989.82</c:v>
                </c:pt>
                <c:pt idx="5315">
                  <c:v>989.82</c:v>
                </c:pt>
                <c:pt idx="5316">
                  <c:v>989.81</c:v>
                </c:pt>
                <c:pt idx="5317">
                  <c:v>989.81</c:v>
                </c:pt>
                <c:pt idx="5318">
                  <c:v>989.81</c:v>
                </c:pt>
                <c:pt idx="5319">
                  <c:v>989.81</c:v>
                </c:pt>
                <c:pt idx="5320">
                  <c:v>989.81</c:v>
                </c:pt>
                <c:pt idx="5321">
                  <c:v>989.81</c:v>
                </c:pt>
                <c:pt idx="5322">
                  <c:v>989.81</c:v>
                </c:pt>
                <c:pt idx="5323">
                  <c:v>989.81</c:v>
                </c:pt>
                <c:pt idx="5324">
                  <c:v>989.81</c:v>
                </c:pt>
                <c:pt idx="5325">
                  <c:v>989.81</c:v>
                </c:pt>
                <c:pt idx="5326">
                  <c:v>989.81</c:v>
                </c:pt>
                <c:pt idx="5327">
                  <c:v>989.81</c:v>
                </c:pt>
                <c:pt idx="5328">
                  <c:v>989.81</c:v>
                </c:pt>
                <c:pt idx="5329">
                  <c:v>989.81</c:v>
                </c:pt>
                <c:pt idx="5330">
                  <c:v>989.81</c:v>
                </c:pt>
                <c:pt idx="5331">
                  <c:v>989.8</c:v>
                </c:pt>
                <c:pt idx="5332">
                  <c:v>989.8</c:v>
                </c:pt>
                <c:pt idx="5333">
                  <c:v>989.8</c:v>
                </c:pt>
                <c:pt idx="5334">
                  <c:v>989.8</c:v>
                </c:pt>
                <c:pt idx="5335">
                  <c:v>989.81</c:v>
                </c:pt>
                <c:pt idx="5336">
                  <c:v>989.81</c:v>
                </c:pt>
                <c:pt idx="5337">
                  <c:v>989.81</c:v>
                </c:pt>
                <c:pt idx="5338">
                  <c:v>989.81</c:v>
                </c:pt>
                <c:pt idx="5339">
                  <c:v>989.81</c:v>
                </c:pt>
                <c:pt idx="5340">
                  <c:v>989.81</c:v>
                </c:pt>
                <c:pt idx="5341">
                  <c:v>989.81</c:v>
                </c:pt>
                <c:pt idx="5342">
                  <c:v>989.81</c:v>
                </c:pt>
                <c:pt idx="5343">
                  <c:v>989.81</c:v>
                </c:pt>
                <c:pt idx="5344">
                  <c:v>989.81</c:v>
                </c:pt>
                <c:pt idx="5345">
                  <c:v>989.81</c:v>
                </c:pt>
                <c:pt idx="5346">
                  <c:v>989.81</c:v>
                </c:pt>
                <c:pt idx="5347">
                  <c:v>989.81</c:v>
                </c:pt>
                <c:pt idx="5348">
                  <c:v>989.81</c:v>
                </c:pt>
                <c:pt idx="5349">
                  <c:v>989.81</c:v>
                </c:pt>
                <c:pt idx="5350">
                  <c:v>989.81</c:v>
                </c:pt>
                <c:pt idx="5351">
                  <c:v>989.81</c:v>
                </c:pt>
                <c:pt idx="5352">
                  <c:v>989.81</c:v>
                </c:pt>
                <c:pt idx="5353">
                  <c:v>989.8</c:v>
                </c:pt>
                <c:pt idx="5354">
                  <c:v>989.8</c:v>
                </c:pt>
                <c:pt idx="5355">
                  <c:v>989.81</c:v>
                </c:pt>
                <c:pt idx="5356">
                  <c:v>989.81</c:v>
                </c:pt>
                <c:pt idx="5357">
                  <c:v>989.81</c:v>
                </c:pt>
                <c:pt idx="5358">
                  <c:v>989.82</c:v>
                </c:pt>
                <c:pt idx="5359">
                  <c:v>989.82</c:v>
                </c:pt>
                <c:pt idx="5360">
                  <c:v>989.82</c:v>
                </c:pt>
                <c:pt idx="5361">
                  <c:v>989.82</c:v>
                </c:pt>
                <c:pt idx="5362">
                  <c:v>989.82</c:v>
                </c:pt>
                <c:pt idx="5363">
                  <c:v>989.82</c:v>
                </c:pt>
                <c:pt idx="5364">
                  <c:v>989.82</c:v>
                </c:pt>
                <c:pt idx="5365">
                  <c:v>989.82</c:v>
                </c:pt>
                <c:pt idx="5366">
                  <c:v>989.82</c:v>
                </c:pt>
                <c:pt idx="5367">
                  <c:v>989.82</c:v>
                </c:pt>
                <c:pt idx="5368">
                  <c:v>989.82</c:v>
                </c:pt>
                <c:pt idx="5369">
                  <c:v>989.82</c:v>
                </c:pt>
                <c:pt idx="5370">
                  <c:v>989.82</c:v>
                </c:pt>
                <c:pt idx="5371">
                  <c:v>989.81</c:v>
                </c:pt>
                <c:pt idx="5372">
                  <c:v>989.81</c:v>
                </c:pt>
                <c:pt idx="5373">
                  <c:v>989.81</c:v>
                </c:pt>
                <c:pt idx="5374">
                  <c:v>989.81</c:v>
                </c:pt>
                <c:pt idx="5375">
                  <c:v>989.81</c:v>
                </c:pt>
                <c:pt idx="5376">
                  <c:v>989.81</c:v>
                </c:pt>
                <c:pt idx="5377">
                  <c:v>989.81</c:v>
                </c:pt>
                <c:pt idx="5378">
                  <c:v>989.81</c:v>
                </c:pt>
                <c:pt idx="5379">
                  <c:v>989.81</c:v>
                </c:pt>
                <c:pt idx="5380">
                  <c:v>989.81</c:v>
                </c:pt>
                <c:pt idx="5381">
                  <c:v>989.81</c:v>
                </c:pt>
                <c:pt idx="5382">
                  <c:v>989.81</c:v>
                </c:pt>
                <c:pt idx="5383">
                  <c:v>989.81</c:v>
                </c:pt>
                <c:pt idx="5384">
                  <c:v>989.81</c:v>
                </c:pt>
                <c:pt idx="5385">
                  <c:v>989.81</c:v>
                </c:pt>
                <c:pt idx="5386">
                  <c:v>989.81</c:v>
                </c:pt>
                <c:pt idx="5387">
                  <c:v>989.81</c:v>
                </c:pt>
                <c:pt idx="5388">
                  <c:v>989.82</c:v>
                </c:pt>
                <c:pt idx="5389">
                  <c:v>989.81</c:v>
                </c:pt>
                <c:pt idx="5390">
                  <c:v>989.81</c:v>
                </c:pt>
                <c:pt idx="5391">
                  <c:v>989.81</c:v>
                </c:pt>
                <c:pt idx="5392">
                  <c:v>989.81</c:v>
                </c:pt>
                <c:pt idx="5393">
                  <c:v>989.82</c:v>
                </c:pt>
                <c:pt idx="5394">
                  <c:v>989.81</c:v>
                </c:pt>
                <c:pt idx="5395">
                  <c:v>989.81</c:v>
                </c:pt>
                <c:pt idx="5396">
                  <c:v>989.81</c:v>
                </c:pt>
                <c:pt idx="5397">
                  <c:v>989.81</c:v>
                </c:pt>
                <c:pt idx="5398">
                  <c:v>989.81</c:v>
                </c:pt>
                <c:pt idx="5399">
                  <c:v>989.81</c:v>
                </c:pt>
                <c:pt idx="5400">
                  <c:v>989.81</c:v>
                </c:pt>
                <c:pt idx="5401">
                  <c:v>989.81</c:v>
                </c:pt>
                <c:pt idx="5402">
                  <c:v>989.81</c:v>
                </c:pt>
                <c:pt idx="5403">
                  <c:v>989.81</c:v>
                </c:pt>
                <c:pt idx="5404">
                  <c:v>989.81</c:v>
                </c:pt>
                <c:pt idx="5405">
                  <c:v>989.81</c:v>
                </c:pt>
                <c:pt idx="5406">
                  <c:v>989.81</c:v>
                </c:pt>
                <c:pt idx="5407">
                  <c:v>989.81</c:v>
                </c:pt>
                <c:pt idx="5408">
                  <c:v>989.81</c:v>
                </c:pt>
                <c:pt idx="5409">
                  <c:v>989.81</c:v>
                </c:pt>
                <c:pt idx="5410">
                  <c:v>989.81</c:v>
                </c:pt>
                <c:pt idx="5411">
                  <c:v>989.81</c:v>
                </c:pt>
                <c:pt idx="5412">
                  <c:v>989.81</c:v>
                </c:pt>
                <c:pt idx="5413">
                  <c:v>989.81</c:v>
                </c:pt>
                <c:pt idx="5414">
                  <c:v>989.81</c:v>
                </c:pt>
                <c:pt idx="5415">
                  <c:v>989.81</c:v>
                </c:pt>
                <c:pt idx="5416">
                  <c:v>989.81</c:v>
                </c:pt>
                <c:pt idx="5417">
                  <c:v>989.81</c:v>
                </c:pt>
                <c:pt idx="5418">
                  <c:v>989.81</c:v>
                </c:pt>
                <c:pt idx="5419">
                  <c:v>989.81</c:v>
                </c:pt>
                <c:pt idx="5420">
                  <c:v>989.81</c:v>
                </c:pt>
                <c:pt idx="5421">
                  <c:v>989.81</c:v>
                </c:pt>
                <c:pt idx="5422">
                  <c:v>989.81</c:v>
                </c:pt>
                <c:pt idx="5423">
                  <c:v>989.8</c:v>
                </c:pt>
                <c:pt idx="5424">
                  <c:v>989.8</c:v>
                </c:pt>
                <c:pt idx="5425">
                  <c:v>989.81</c:v>
                </c:pt>
                <c:pt idx="5426">
                  <c:v>989.81</c:v>
                </c:pt>
                <c:pt idx="5427">
                  <c:v>989.81</c:v>
                </c:pt>
                <c:pt idx="5428">
                  <c:v>989.8</c:v>
                </c:pt>
                <c:pt idx="5429">
                  <c:v>989.8</c:v>
                </c:pt>
                <c:pt idx="5430">
                  <c:v>989.81</c:v>
                </c:pt>
                <c:pt idx="5431">
                  <c:v>989.81</c:v>
                </c:pt>
                <c:pt idx="5432">
                  <c:v>989.81</c:v>
                </c:pt>
                <c:pt idx="5433">
                  <c:v>989.81</c:v>
                </c:pt>
                <c:pt idx="5434">
                  <c:v>989.81</c:v>
                </c:pt>
                <c:pt idx="5435">
                  <c:v>989.81</c:v>
                </c:pt>
                <c:pt idx="5436">
                  <c:v>989.81</c:v>
                </c:pt>
                <c:pt idx="5437">
                  <c:v>989.81</c:v>
                </c:pt>
                <c:pt idx="5438">
                  <c:v>989.81</c:v>
                </c:pt>
                <c:pt idx="5439">
                  <c:v>989.81</c:v>
                </c:pt>
                <c:pt idx="5440">
                  <c:v>989.81</c:v>
                </c:pt>
                <c:pt idx="5441">
                  <c:v>989.8</c:v>
                </c:pt>
                <c:pt idx="5442">
                  <c:v>989.8</c:v>
                </c:pt>
                <c:pt idx="5443">
                  <c:v>989.81</c:v>
                </c:pt>
                <c:pt idx="5444">
                  <c:v>989.81</c:v>
                </c:pt>
                <c:pt idx="5445">
                  <c:v>989.81</c:v>
                </c:pt>
                <c:pt idx="5446">
                  <c:v>989.8</c:v>
                </c:pt>
                <c:pt idx="5447">
                  <c:v>989.81</c:v>
                </c:pt>
                <c:pt idx="5448">
                  <c:v>989.81</c:v>
                </c:pt>
                <c:pt idx="5449">
                  <c:v>989.81</c:v>
                </c:pt>
                <c:pt idx="5450">
                  <c:v>989.81</c:v>
                </c:pt>
                <c:pt idx="5451">
                  <c:v>989.82</c:v>
                </c:pt>
                <c:pt idx="5452">
                  <c:v>989.82</c:v>
                </c:pt>
                <c:pt idx="5453">
                  <c:v>989.82</c:v>
                </c:pt>
                <c:pt idx="5454">
                  <c:v>989.82</c:v>
                </c:pt>
                <c:pt idx="5455">
                  <c:v>989.82</c:v>
                </c:pt>
                <c:pt idx="5456">
                  <c:v>989.82</c:v>
                </c:pt>
                <c:pt idx="5457">
                  <c:v>989.82</c:v>
                </c:pt>
                <c:pt idx="5458">
                  <c:v>989.82</c:v>
                </c:pt>
                <c:pt idx="5459">
                  <c:v>989.82</c:v>
                </c:pt>
                <c:pt idx="5460">
                  <c:v>989.82</c:v>
                </c:pt>
                <c:pt idx="5461">
                  <c:v>989.82</c:v>
                </c:pt>
                <c:pt idx="5462">
                  <c:v>989.82</c:v>
                </c:pt>
                <c:pt idx="5463">
                  <c:v>989.82</c:v>
                </c:pt>
                <c:pt idx="5464">
                  <c:v>989.82</c:v>
                </c:pt>
                <c:pt idx="5465">
                  <c:v>989.82</c:v>
                </c:pt>
                <c:pt idx="5466">
                  <c:v>989.82</c:v>
                </c:pt>
                <c:pt idx="5467">
                  <c:v>989.81</c:v>
                </c:pt>
                <c:pt idx="5468">
                  <c:v>989.81</c:v>
                </c:pt>
                <c:pt idx="5469">
                  <c:v>989.81</c:v>
                </c:pt>
                <c:pt idx="5470">
                  <c:v>989.8</c:v>
                </c:pt>
                <c:pt idx="5471">
                  <c:v>989.8</c:v>
                </c:pt>
                <c:pt idx="5472">
                  <c:v>989.81</c:v>
                </c:pt>
                <c:pt idx="5473">
                  <c:v>989.81</c:v>
                </c:pt>
                <c:pt idx="5474">
                  <c:v>989.81</c:v>
                </c:pt>
                <c:pt idx="5475">
                  <c:v>989.81</c:v>
                </c:pt>
                <c:pt idx="5476">
                  <c:v>989.81</c:v>
                </c:pt>
                <c:pt idx="5477">
                  <c:v>989.81</c:v>
                </c:pt>
                <c:pt idx="5478">
                  <c:v>989.82</c:v>
                </c:pt>
                <c:pt idx="5479">
                  <c:v>989.82</c:v>
                </c:pt>
                <c:pt idx="5480">
                  <c:v>989.81</c:v>
                </c:pt>
                <c:pt idx="5481">
                  <c:v>989.81</c:v>
                </c:pt>
                <c:pt idx="5482">
                  <c:v>989.81</c:v>
                </c:pt>
                <c:pt idx="5483">
                  <c:v>989.81</c:v>
                </c:pt>
                <c:pt idx="5484">
                  <c:v>989.81</c:v>
                </c:pt>
                <c:pt idx="5485">
                  <c:v>989.82</c:v>
                </c:pt>
                <c:pt idx="5486">
                  <c:v>989.81</c:v>
                </c:pt>
                <c:pt idx="5487">
                  <c:v>989.82</c:v>
                </c:pt>
                <c:pt idx="5488">
                  <c:v>989.81</c:v>
                </c:pt>
                <c:pt idx="5489">
                  <c:v>989.81</c:v>
                </c:pt>
                <c:pt idx="5490">
                  <c:v>989.82</c:v>
                </c:pt>
                <c:pt idx="5491">
                  <c:v>989.82</c:v>
                </c:pt>
                <c:pt idx="5492">
                  <c:v>989.82</c:v>
                </c:pt>
                <c:pt idx="5493">
                  <c:v>989.82</c:v>
                </c:pt>
                <c:pt idx="5494">
                  <c:v>989.82</c:v>
                </c:pt>
                <c:pt idx="5495">
                  <c:v>989.81</c:v>
                </c:pt>
                <c:pt idx="5496">
                  <c:v>989.81</c:v>
                </c:pt>
                <c:pt idx="5497">
                  <c:v>989.81</c:v>
                </c:pt>
                <c:pt idx="5498">
                  <c:v>989.81</c:v>
                </c:pt>
                <c:pt idx="5499">
                  <c:v>989.81</c:v>
                </c:pt>
                <c:pt idx="5500">
                  <c:v>989.81</c:v>
                </c:pt>
                <c:pt idx="5501">
                  <c:v>989.81</c:v>
                </c:pt>
                <c:pt idx="5502">
                  <c:v>989.81</c:v>
                </c:pt>
                <c:pt idx="5503">
                  <c:v>989.81</c:v>
                </c:pt>
                <c:pt idx="5504">
                  <c:v>989.81</c:v>
                </c:pt>
                <c:pt idx="5505">
                  <c:v>989.81</c:v>
                </c:pt>
                <c:pt idx="5506">
                  <c:v>989.8</c:v>
                </c:pt>
                <c:pt idx="5507">
                  <c:v>989.8</c:v>
                </c:pt>
                <c:pt idx="5508">
                  <c:v>989.8</c:v>
                </c:pt>
                <c:pt idx="5509">
                  <c:v>989.8</c:v>
                </c:pt>
                <c:pt idx="5510">
                  <c:v>989.8</c:v>
                </c:pt>
                <c:pt idx="5511">
                  <c:v>989.8</c:v>
                </c:pt>
                <c:pt idx="5512">
                  <c:v>989.8</c:v>
                </c:pt>
                <c:pt idx="5513">
                  <c:v>989.8</c:v>
                </c:pt>
                <c:pt idx="5514">
                  <c:v>989.8</c:v>
                </c:pt>
                <c:pt idx="5515">
                  <c:v>989.8</c:v>
                </c:pt>
                <c:pt idx="5516">
                  <c:v>989.8</c:v>
                </c:pt>
                <c:pt idx="5517">
                  <c:v>989.8</c:v>
                </c:pt>
                <c:pt idx="5518">
                  <c:v>989.8</c:v>
                </c:pt>
                <c:pt idx="5519">
                  <c:v>989.8</c:v>
                </c:pt>
                <c:pt idx="5520">
                  <c:v>989.8</c:v>
                </c:pt>
                <c:pt idx="5521">
                  <c:v>989.8</c:v>
                </c:pt>
                <c:pt idx="5522">
                  <c:v>989.8</c:v>
                </c:pt>
                <c:pt idx="5523">
                  <c:v>989.8</c:v>
                </c:pt>
                <c:pt idx="5524">
                  <c:v>989.8</c:v>
                </c:pt>
                <c:pt idx="5525">
                  <c:v>989.8</c:v>
                </c:pt>
                <c:pt idx="5526">
                  <c:v>989.81</c:v>
                </c:pt>
                <c:pt idx="5527">
                  <c:v>989.81</c:v>
                </c:pt>
                <c:pt idx="5528">
                  <c:v>989.81</c:v>
                </c:pt>
                <c:pt idx="5529">
                  <c:v>989.81</c:v>
                </c:pt>
                <c:pt idx="5530">
                  <c:v>989.81</c:v>
                </c:pt>
                <c:pt idx="5531">
                  <c:v>989.81</c:v>
                </c:pt>
                <c:pt idx="5532">
                  <c:v>989.81</c:v>
                </c:pt>
                <c:pt idx="5533">
                  <c:v>989.82</c:v>
                </c:pt>
                <c:pt idx="5534">
                  <c:v>989.81</c:v>
                </c:pt>
                <c:pt idx="5535">
                  <c:v>989.81</c:v>
                </c:pt>
                <c:pt idx="5536">
                  <c:v>989.81</c:v>
                </c:pt>
                <c:pt idx="5537">
                  <c:v>989.81</c:v>
                </c:pt>
                <c:pt idx="5538">
                  <c:v>989.81</c:v>
                </c:pt>
                <c:pt idx="5539">
                  <c:v>989.81</c:v>
                </c:pt>
                <c:pt idx="5540">
                  <c:v>989.81</c:v>
                </c:pt>
                <c:pt idx="5541">
                  <c:v>989.81</c:v>
                </c:pt>
                <c:pt idx="5542">
                  <c:v>989.81</c:v>
                </c:pt>
                <c:pt idx="5543">
                  <c:v>989.81</c:v>
                </c:pt>
                <c:pt idx="5544">
                  <c:v>989.81</c:v>
                </c:pt>
                <c:pt idx="5545">
                  <c:v>989.81</c:v>
                </c:pt>
                <c:pt idx="5546">
                  <c:v>989.81</c:v>
                </c:pt>
                <c:pt idx="5547">
                  <c:v>989.81</c:v>
                </c:pt>
                <c:pt idx="5548">
                  <c:v>989.81</c:v>
                </c:pt>
                <c:pt idx="5549">
                  <c:v>989.81</c:v>
                </c:pt>
                <c:pt idx="5550">
                  <c:v>989.81</c:v>
                </c:pt>
                <c:pt idx="5551">
                  <c:v>989.81</c:v>
                </c:pt>
                <c:pt idx="5552">
                  <c:v>989.81</c:v>
                </c:pt>
                <c:pt idx="5553">
                  <c:v>989.81</c:v>
                </c:pt>
                <c:pt idx="5554">
                  <c:v>989.81</c:v>
                </c:pt>
                <c:pt idx="5555">
                  <c:v>989.82</c:v>
                </c:pt>
                <c:pt idx="5556">
                  <c:v>989.81</c:v>
                </c:pt>
                <c:pt idx="5557">
                  <c:v>989.81</c:v>
                </c:pt>
                <c:pt idx="5558">
                  <c:v>989.81</c:v>
                </c:pt>
                <c:pt idx="5559">
                  <c:v>989.81</c:v>
                </c:pt>
                <c:pt idx="5560">
                  <c:v>989.81</c:v>
                </c:pt>
                <c:pt idx="5561">
                  <c:v>989.8</c:v>
                </c:pt>
                <c:pt idx="5562">
                  <c:v>989.8</c:v>
                </c:pt>
                <c:pt idx="5563">
                  <c:v>989.8</c:v>
                </c:pt>
                <c:pt idx="5564">
                  <c:v>989.8</c:v>
                </c:pt>
                <c:pt idx="5565">
                  <c:v>989.8</c:v>
                </c:pt>
                <c:pt idx="5566">
                  <c:v>989.8</c:v>
                </c:pt>
                <c:pt idx="5567">
                  <c:v>989.8</c:v>
                </c:pt>
                <c:pt idx="5568">
                  <c:v>989.8</c:v>
                </c:pt>
                <c:pt idx="5569">
                  <c:v>989.8</c:v>
                </c:pt>
                <c:pt idx="5570">
                  <c:v>989.81</c:v>
                </c:pt>
                <c:pt idx="5571">
                  <c:v>989.81</c:v>
                </c:pt>
                <c:pt idx="5572">
                  <c:v>989.81</c:v>
                </c:pt>
                <c:pt idx="5573">
                  <c:v>989.82</c:v>
                </c:pt>
                <c:pt idx="5574">
                  <c:v>989.82</c:v>
                </c:pt>
                <c:pt idx="5575">
                  <c:v>989.82</c:v>
                </c:pt>
                <c:pt idx="5576">
                  <c:v>989.82</c:v>
                </c:pt>
                <c:pt idx="5577">
                  <c:v>989.82</c:v>
                </c:pt>
                <c:pt idx="5578">
                  <c:v>989.82</c:v>
                </c:pt>
                <c:pt idx="5579">
                  <c:v>989.82</c:v>
                </c:pt>
                <c:pt idx="5580">
                  <c:v>989.82</c:v>
                </c:pt>
                <c:pt idx="5581">
                  <c:v>989.82</c:v>
                </c:pt>
                <c:pt idx="5582">
                  <c:v>989.81</c:v>
                </c:pt>
                <c:pt idx="5583">
                  <c:v>989.81</c:v>
                </c:pt>
                <c:pt idx="5584">
                  <c:v>989.81</c:v>
                </c:pt>
                <c:pt idx="5585">
                  <c:v>989.81</c:v>
                </c:pt>
                <c:pt idx="5586">
                  <c:v>989.81</c:v>
                </c:pt>
                <c:pt idx="5587">
                  <c:v>989.81</c:v>
                </c:pt>
                <c:pt idx="5588">
                  <c:v>989.81</c:v>
                </c:pt>
                <c:pt idx="5589">
                  <c:v>989.81</c:v>
                </c:pt>
                <c:pt idx="5590">
                  <c:v>989.81</c:v>
                </c:pt>
                <c:pt idx="5591">
                  <c:v>989.81</c:v>
                </c:pt>
                <c:pt idx="5592">
                  <c:v>989.81</c:v>
                </c:pt>
                <c:pt idx="5593">
                  <c:v>989.81</c:v>
                </c:pt>
                <c:pt idx="5594">
                  <c:v>989.81</c:v>
                </c:pt>
                <c:pt idx="5595">
                  <c:v>989.81</c:v>
                </c:pt>
                <c:pt idx="5596">
                  <c:v>989.81</c:v>
                </c:pt>
                <c:pt idx="5597">
                  <c:v>989.82</c:v>
                </c:pt>
                <c:pt idx="5598">
                  <c:v>989.81</c:v>
                </c:pt>
                <c:pt idx="5599">
                  <c:v>989.81</c:v>
                </c:pt>
                <c:pt idx="5600">
                  <c:v>989.81</c:v>
                </c:pt>
                <c:pt idx="5601">
                  <c:v>989.81</c:v>
                </c:pt>
                <c:pt idx="5602">
                  <c:v>989.81</c:v>
                </c:pt>
                <c:pt idx="5603">
                  <c:v>989.81</c:v>
                </c:pt>
                <c:pt idx="5604">
                  <c:v>989.81</c:v>
                </c:pt>
                <c:pt idx="5605">
                  <c:v>989.81</c:v>
                </c:pt>
                <c:pt idx="5606">
                  <c:v>989.8</c:v>
                </c:pt>
                <c:pt idx="5607">
                  <c:v>989.8</c:v>
                </c:pt>
                <c:pt idx="5608">
                  <c:v>989.8</c:v>
                </c:pt>
                <c:pt idx="5609">
                  <c:v>989.8</c:v>
                </c:pt>
                <c:pt idx="5610">
                  <c:v>989.81</c:v>
                </c:pt>
                <c:pt idx="5611">
                  <c:v>989.8</c:v>
                </c:pt>
                <c:pt idx="5612">
                  <c:v>989.8</c:v>
                </c:pt>
                <c:pt idx="5613">
                  <c:v>989.8</c:v>
                </c:pt>
                <c:pt idx="5614">
                  <c:v>989.8</c:v>
                </c:pt>
                <c:pt idx="5615">
                  <c:v>989.8</c:v>
                </c:pt>
                <c:pt idx="5616">
                  <c:v>989.8</c:v>
                </c:pt>
                <c:pt idx="5617">
                  <c:v>989.8</c:v>
                </c:pt>
                <c:pt idx="5618">
                  <c:v>989.8</c:v>
                </c:pt>
                <c:pt idx="5619">
                  <c:v>989.8</c:v>
                </c:pt>
                <c:pt idx="5620">
                  <c:v>989.81</c:v>
                </c:pt>
                <c:pt idx="5621">
                  <c:v>989.81</c:v>
                </c:pt>
                <c:pt idx="5622">
                  <c:v>989.81</c:v>
                </c:pt>
                <c:pt idx="5623">
                  <c:v>989.81</c:v>
                </c:pt>
                <c:pt idx="5624">
                  <c:v>989.81</c:v>
                </c:pt>
                <c:pt idx="5625">
                  <c:v>989.81</c:v>
                </c:pt>
                <c:pt idx="5626">
                  <c:v>989.81</c:v>
                </c:pt>
                <c:pt idx="5627">
                  <c:v>989.81</c:v>
                </c:pt>
                <c:pt idx="5628">
                  <c:v>989.82</c:v>
                </c:pt>
                <c:pt idx="5629">
                  <c:v>989.82</c:v>
                </c:pt>
                <c:pt idx="5630">
                  <c:v>989.82</c:v>
                </c:pt>
                <c:pt idx="5631">
                  <c:v>989.82</c:v>
                </c:pt>
                <c:pt idx="5632">
                  <c:v>989.82</c:v>
                </c:pt>
                <c:pt idx="5633">
                  <c:v>989.82</c:v>
                </c:pt>
                <c:pt idx="5634">
                  <c:v>989.83</c:v>
                </c:pt>
                <c:pt idx="5635">
                  <c:v>989.82</c:v>
                </c:pt>
                <c:pt idx="5636">
                  <c:v>989.82</c:v>
                </c:pt>
                <c:pt idx="5637">
                  <c:v>989.82</c:v>
                </c:pt>
                <c:pt idx="5638">
                  <c:v>989.82</c:v>
                </c:pt>
                <c:pt idx="5639">
                  <c:v>989.82</c:v>
                </c:pt>
                <c:pt idx="5640">
                  <c:v>989.82</c:v>
                </c:pt>
                <c:pt idx="5641">
                  <c:v>989.81</c:v>
                </c:pt>
                <c:pt idx="5642">
                  <c:v>989.81</c:v>
                </c:pt>
                <c:pt idx="5643">
                  <c:v>989.81</c:v>
                </c:pt>
                <c:pt idx="5644">
                  <c:v>989.81</c:v>
                </c:pt>
                <c:pt idx="5645">
                  <c:v>989.81</c:v>
                </c:pt>
                <c:pt idx="5646">
                  <c:v>989.81</c:v>
                </c:pt>
                <c:pt idx="5647">
                  <c:v>989.81</c:v>
                </c:pt>
                <c:pt idx="5648">
                  <c:v>989.81</c:v>
                </c:pt>
                <c:pt idx="5649">
                  <c:v>989.81</c:v>
                </c:pt>
                <c:pt idx="5650">
                  <c:v>989.81</c:v>
                </c:pt>
                <c:pt idx="5651">
                  <c:v>989.81</c:v>
                </c:pt>
                <c:pt idx="5652">
                  <c:v>989.81</c:v>
                </c:pt>
                <c:pt idx="5653">
                  <c:v>989.8</c:v>
                </c:pt>
                <c:pt idx="5654">
                  <c:v>989.8</c:v>
                </c:pt>
                <c:pt idx="5655">
                  <c:v>989.8</c:v>
                </c:pt>
                <c:pt idx="5656">
                  <c:v>989.8</c:v>
                </c:pt>
                <c:pt idx="5657">
                  <c:v>989.8</c:v>
                </c:pt>
                <c:pt idx="5658">
                  <c:v>989.8</c:v>
                </c:pt>
                <c:pt idx="5659">
                  <c:v>989.8</c:v>
                </c:pt>
                <c:pt idx="5660">
                  <c:v>989.8</c:v>
                </c:pt>
                <c:pt idx="5661">
                  <c:v>989.81</c:v>
                </c:pt>
                <c:pt idx="5662">
                  <c:v>989.81</c:v>
                </c:pt>
                <c:pt idx="5663">
                  <c:v>989.81</c:v>
                </c:pt>
                <c:pt idx="5664">
                  <c:v>989.81</c:v>
                </c:pt>
                <c:pt idx="5665">
                  <c:v>989.81</c:v>
                </c:pt>
                <c:pt idx="5666">
                  <c:v>989.81</c:v>
                </c:pt>
                <c:pt idx="5667">
                  <c:v>989.81</c:v>
                </c:pt>
                <c:pt idx="5668">
                  <c:v>989.81</c:v>
                </c:pt>
                <c:pt idx="5669">
                  <c:v>989.81</c:v>
                </c:pt>
                <c:pt idx="5670">
                  <c:v>989.81</c:v>
                </c:pt>
                <c:pt idx="5671">
                  <c:v>989.81</c:v>
                </c:pt>
                <c:pt idx="5672">
                  <c:v>989.8</c:v>
                </c:pt>
                <c:pt idx="5673">
                  <c:v>989.8</c:v>
                </c:pt>
                <c:pt idx="5674">
                  <c:v>989.81</c:v>
                </c:pt>
                <c:pt idx="5675">
                  <c:v>989.81</c:v>
                </c:pt>
                <c:pt idx="5676">
                  <c:v>989.81</c:v>
                </c:pt>
                <c:pt idx="5677">
                  <c:v>989.81</c:v>
                </c:pt>
                <c:pt idx="5678">
                  <c:v>989.81</c:v>
                </c:pt>
                <c:pt idx="5679">
                  <c:v>989.81</c:v>
                </c:pt>
                <c:pt idx="5680">
                  <c:v>989.82</c:v>
                </c:pt>
                <c:pt idx="5681">
                  <c:v>989.81</c:v>
                </c:pt>
                <c:pt idx="5682">
                  <c:v>989.82</c:v>
                </c:pt>
                <c:pt idx="5683">
                  <c:v>989.82</c:v>
                </c:pt>
                <c:pt idx="5684">
                  <c:v>989.81</c:v>
                </c:pt>
                <c:pt idx="5685">
                  <c:v>989.81</c:v>
                </c:pt>
                <c:pt idx="5686">
                  <c:v>989.81</c:v>
                </c:pt>
                <c:pt idx="5687">
                  <c:v>989.82</c:v>
                </c:pt>
                <c:pt idx="5688">
                  <c:v>989.81</c:v>
                </c:pt>
                <c:pt idx="5689">
                  <c:v>989.82</c:v>
                </c:pt>
                <c:pt idx="5690">
                  <c:v>989.81</c:v>
                </c:pt>
                <c:pt idx="5691">
                  <c:v>989.81</c:v>
                </c:pt>
                <c:pt idx="5692">
                  <c:v>989.82</c:v>
                </c:pt>
                <c:pt idx="5693">
                  <c:v>989.81</c:v>
                </c:pt>
                <c:pt idx="5694">
                  <c:v>989.81</c:v>
                </c:pt>
                <c:pt idx="5695">
                  <c:v>989.81</c:v>
                </c:pt>
                <c:pt idx="5696">
                  <c:v>989.8</c:v>
                </c:pt>
                <c:pt idx="5697">
                  <c:v>989.8</c:v>
                </c:pt>
                <c:pt idx="5698">
                  <c:v>989.8</c:v>
                </c:pt>
                <c:pt idx="5699">
                  <c:v>989.8</c:v>
                </c:pt>
                <c:pt idx="5700">
                  <c:v>989.8</c:v>
                </c:pt>
                <c:pt idx="5701">
                  <c:v>989.8</c:v>
                </c:pt>
                <c:pt idx="5702">
                  <c:v>989.8</c:v>
                </c:pt>
                <c:pt idx="5703">
                  <c:v>989.8</c:v>
                </c:pt>
                <c:pt idx="5704">
                  <c:v>989.8</c:v>
                </c:pt>
                <c:pt idx="5705">
                  <c:v>989.8</c:v>
                </c:pt>
                <c:pt idx="5706">
                  <c:v>989.8</c:v>
                </c:pt>
                <c:pt idx="5707">
                  <c:v>989.8</c:v>
                </c:pt>
                <c:pt idx="5708">
                  <c:v>989.8</c:v>
                </c:pt>
                <c:pt idx="5709">
                  <c:v>989.79</c:v>
                </c:pt>
                <c:pt idx="5710">
                  <c:v>989.79</c:v>
                </c:pt>
                <c:pt idx="5711">
                  <c:v>989.8</c:v>
                </c:pt>
                <c:pt idx="5712">
                  <c:v>989.8</c:v>
                </c:pt>
                <c:pt idx="5713">
                  <c:v>989.8</c:v>
                </c:pt>
                <c:pt idx="5714">
                  <c:v>989.8</c:v>
                </c:pt>
                <c:pt idx="5715">
                  <c:v>989.8</c:v>
                </c:pt>
                <c:pt idx="5716">
                  <c:v>989.8</c:v>
                </c:pt>
                <c:pt idx="5717">
                  <c:v>989.8</c:v>
                </c:pt>
                <c:pt idx="5718">
                  <c:v>989.8</c:v>
                </c:pt>
                <c:pt idx="5719">
                  <c:v>989.81</c:v>
                </c:pt>
                <c:pt idx="5720">
                  <c:v>989.81</c:v>
                </c:pt>
                <c:pt idx="5721">
                  <c:v>989.81</c:v>
                </c:pt>
                <c:pt idx="5722">
                  <c:v>989.81</c:v>
                </c:pt>
                <c:pt idx="5723">
                  <c:v>989.81</c:v>
                </c:pt>
                <c:pt idx="5724">
                  <c:v>989.81</c:v>
                </c:pt>
                <c:pt idx="5725">
                  <c:v>989.8</c:v>
                </c:pt>
                <c:pt idx="5726">
                  <c:v>989.8</c:v>
                </c:pt>
                <c:pt idx="5727">
                  <c:v>989.8</c:v>
                </c:pt>
                <c:pt idx="5728">
                  <c:v>989.8</c:v>
                </c:pt>
                <c:pt idx="5729">
                  <c:v>989.8</c:v>
                </c:pt>
                <c:pt idx="5730">
                  <c:v>989.8</c:v>
                </c:pt>
                <c:pt idx="5731">
                  <c:v>989.8</c:v>
                </c:pt>
                <c:pt idx="5732">
                  <c:v>989.8</c:v>
                </c:pt>
                <c:pt idx="5733">
                  <c:v>989.8</c:v>
                </c:pt>
                <c:pt idx="5734">
                  <c:v>989.8</c:v>
                </c:pt>
                <c:pt idx="5735">
                  <c:v>989.8</c:v>
                </c:pt>
                <c:pt idx="5736">
                  <c:v>989.8</c:v>
                </c:pt>
                <c:pt idx="5737">
                  <c:v>989.8</c:v>
                </c:pt>
                <c:pt idx="5738">
                  <c:v>989.79</c:v>
                </c:pt>
                <c:pt idx="5739">
                  <c:v>989.79</c:v>
                </c:pt>
                <c:pt idx="5740">
                  <c:v>989.79</c:v>
                </c:pt>
                <c:pt idx="5741">
                  <c:v>989.79</c:v>
                </c:pt>
                <c:pt idx="5742">
                  <c:v>989.79</c:v>
                </c:pt>
                <c:pt idx="5743">
                  <c:v>989.79</c:v>
                </c:pt>
                <c:pt idx="5744">
                  <c:v>989.79</c:v>
                </c:pt>
                <c:pt idx="5745">
                  <c:v>989.79</c:v>
                </c:pt>
                <c:pt idx="5746">
                  <c:v>989.79</c:v>
                </c:pt>
                <c:pt idx="5747">
                  <c:v>989.79</c:v>
                </c:pt>
                <c:pt idx="5748">
                  <c:v>989.79</c:v>
                </c:pt>
                <c:pt idx="5749">
                  <c:v>989.79</c:v>
                </c:pt>
                <c:pt idx="5750">
                  <c:v>989.8</c:v>
                </c:pt>
                <c:pt idx="5751">
                  <c:v>989.8</c:v>
                </c:pt>
                <c:pt idx="5752">
                  <c:v>989.8</c:v>
                </c:pt>
                <c:pt idx="5753">
                  <c:v>989.8</c:v>
                </c:pt>
                <c:pt idx="5754">
                  <c:v>989.8</c:v>
                </c:pt>
                <c:pt idx="5755">
                  <c:v>989.8</c:v>
                </c:pt>
                <c:pt idx="5756">
                  <c:v>989.8</c:v>
                </c:pt>
                <c:pt idx="5757">
                  <c:v>989.8</c:v>
                </c:pt>
                <c:pt idx="5758">
                  <c:v>989.8</c:v>
                </c:pt>
                <c:pt idx="5759">
                  <c:v>989.8</c:v>
                </c:pt>
                <c:pt idx="5760">
                  <c:v>989.8</c:v>
                </c:pt>
                <c:pt idx="5761">
                  <c:v>989.8</c:v>
                </c:pt>
                <c:pt idx="5762">
                  <c:v>989.8</c:v>
                </c:pt>
                <c:pt idx="5763">
                  <c:v>989.8</c:v>
                </c:pt>
                <c:pt idx="5764">
                  <c:v>989.8</c:v>
                </c:pt>
                <c:pt idx="5765">
                  <c:v>989.8</c:v>
                </c:pt>
                <c:pt idx="5766">
                  <c:v>989.8</c:v>
                </c:pt>
                <c:pt idx="5767">
                  <c:v>989.8</c:v>
                </c:pt>
                <c:pt idx="5768">
                  <c:v>989.79</c:v>
                </c:pt>
                <c:pt idx="5769">
                  <c:v>989.79</c:v>
                </c:pt>
                <c:pt idx="5770">
                  <c:v>989.79</c:v>
                </c:pt>
                <c:pt idx="5771">
                  <c:v>989.79</c:v>
                </c:pt>
                <c:pt idx="5772">
                  <c:v>989.79</c:v>
                </c:pt>
                <c:pt idx="5773">
                  <c:v>989.79</c:v>
                </c:pt>
                <c:pt idx="5774">
                  <c:v>989.79</c:v>
                </c:pt>
                <c:pt idx="5775">
                  <c:v>989.79</c:v>
                </c:pt>
                <c:pt idx="5776">
                  <c:v>989.79</c:v>
                </c:pt>
                <c:pt idx="5777">
                  <c:v>989.79</c:v>
                </c:pt>
                <c:pt idx="5778">
                  <c:v>989.79</c:v>
                </c:pt>
                <c:pt idx="5779">
                  <c:v>989.8</c:v>
                </c:pt>
                <c:pt idx="5780">
                  <c:v>989.8</c:v>
                </c:pt>
                <c:pt idx="5781">
                  <c:v>989.8</c:v>
                </c:pt>
                <c:pt idx="5782">
                  <c:v>989.8</c:v>
                </c:pt>
                <c:pt idx="5783">
                  <c:v>989.8</c:v>
                </c:pt>
                <c:pt idx="5784">
                  <c:v>989.8</c:v>
                </c:pt>
                <c:pt idx="5785">
                  <c:v>989.8</c:v>
                </c:pt>
                <c:pt idx="5786">
                  <c:v>989.8</c:v>
                </c:pt>
                <c:pt idx="5787">
                  <c:v>989.8</c:v>
                </c:pt>
                <c:pt idx="5788">
                  <c:v>989.8</c:v>
                </c:pt>
                <c:pt idx="5789">
                  <c:v>989.8</c:v>
                </c:pt>
                <c:pt idx="5790">
                  <c:v>989.8</c:v>
                </c:pt>
                <c:pt idx="5791">
                  <c:v>989.8</c:v>
                </c:pt>
                <c:pt idx="5792">
                  <c:v>989.8</c:v>
                </c:pt>
                <c:pt idx="5793">
                  <c:v>989.8</c:v>
                </c:pt>
                <c:pt idx="5794">
                  <c:v>989.8</c:v>
                </c:pt>
                <c:pt idx="5795">
                  <c:v>989.8</c:v>
                </c:pt>
                <c:pt idx="5796">
                  <c:v>989.8</c:v>
                </c:pt>
                <c:pt idx="5797">
                  <c:v>989.8</c:v>
                </c:pt>
                <c:pt idx="5798">
                  <c:v>989.8</c:v>
                </c:pt>
                <c:pt idx="5799">
                  <c:v>989.8</c:v>
                </c:pt>
                <c:pt idx="5800">
                  <c:v>989.8</c:v>
                </c:pt>
                <c:pt idx="5801">
                  <c:v>989.8</c:v>
                </c:pt>
                <c:pt idx="5802">
                  <c:v>989.8</c:v>
                </c:pt>
                <c:pt idx="5803">
                  <c:v>989.8</c:v>
                </c:pt>
                <c:pt idx="5804">
                  <c:v>989.8</c:v>
                </c:pt>
                <c:pt idx="5805">
                  <c:v>989.8</c:v>
                </c:pt>
                <c:pt idx="5806">
                  <c:v>989.8</c:v>
                </c:pt>
                <c:pt idx="5807">
                  <c:v>989.8</c:v>
                </c:pt>
                <c:pt idx="5808">
                  <c:v>989.8</c:v>
                </c:pt>
                <c:pt idx="5809">
                  <c:v>989.8</c:v>
                </c:pt>
                <c:pt idx="5810">
                  <c:v>989.81</c:v>
                </c:pt>
                <c:pt idx="5811">
                  <c:v>989.8</c:v>
                </c:pt>
                <c:pt idx="5812">
                  <c:v>989.81</c:v>
                </c:pt>
                <c:pt idx="5813">
                  <c:v>989.81</c:v>
                </c:pt>
                <c:pt idx="5814">
                  <c:v>989.8</c:v>
                </c:pt>
                <c:pt idx="5815">
                  <c:v>989.8</c:v>
                </c:pt>
                <c:pt idx="5816">
                  <c:v>989.81</c:v>
                </c:pt>
                <c:pt idx="5817">
                  <c:v>989.81</c:v>
                </c:pt>
                <c:pt idx="5818">
                  <c:v>989.81</c:v>
                </c:pt>
                <c:pt idx="5819">
                  <c:v>989.81</c:v>
                </c:pt>
                <c:pt idx="5820">
                  <c:v>989.8</c:v>
                </c:pt>
                <c:pt idx="5821">
                  <c:v>989.8</c:v>
                </c:pt>
                <c:pt idx="5822">
                  <c:v>989.81</c:v>
                </c:pt>
                <c:pt idx="5823">
                  <c:v>989.81</c:v>
                </c:pt>
                <c:pt idx="5824">
                  <c:v>989.81</c:v>
                </c:pt>
                <c:pt idx="5825">
                  <c:v>989.81</c:v>
                </c:pt>
                <c:pt idx="5826">
                  <c:v>989.81</c:v>
                </c:pt>
                <c:pt idx="5827">
                  <c:v>989.82</c:v>
                </c:pt>
                <c:pt idx="5828">
                  <c:v>989.82</c:v>
                </c:pt>
                <c:pt idx="5829">
                  <c:v>989.82</c:v>
                </c:pt>
                <c:pt idx="5830">
                  <c:v>989.82</c:v>
                </c:pt>
                <c:pt idx="5831">
                  <c:v>989.82</c:v>
                </c:pt>
                <c:pt idx="5832">
                  <c:v>989.82</c:v>
                </c:pt>
                <c:pt idx="5833">
                  <c:v>989.82</c:v>
                </c:pt>
                <c:pt idx="5834">
                  <c:v>989.82</c:v>
                </c:pt>
                <c:pt idx="5835">
                  <c:v>989.82</c:v>
                </c:pt>
                <c:pt idx="5836">
                  <c:v>989.82</c:v>
                </c:pt>
                <c:pt idx="5837">
                  <c:v>989.82</c:v>
                </c:pt>
                <c:pt idx="5838">
                  <c:v>989.82</c:v>
                </c:pt>
                <c:pt idx="5839">
                  <c:v>989.83</c:v>
                </c:pt>
                <c:pt idx="5840">
                  <c:v>989.83</c:v>
                </c:pt>
                <c:pt idx="5841">
                  <c:v>989.82</c:v>
                </c:pt>
                <c:pt idx="5842">
                  <c:v>989.83</c:v>
                </c:pt>
                <c:pt idx="5843">
                  <c:v>989.83</c:v>
                </c:pt>
                <c:pt idx="5844">
                  <c:v>989.83</c:v>
                </c:pt>
                <c:pt idx="5845">
                  <c:v>989.83</c:v>
                </c:pt>
                <c:pt idx="5846">
                  <c:v>989.83</c:v>
                </c:pt>
                <c:pt idx="5847">
                  <c:v>989.83</c:v>
                </c:pt>
                <c:pt idx="5848">
                  <c:v>989.83</c:v>
                </c:pt>
                <c:pt idx="5849">
                  <c:v>989.83</c:v>
                </c:pt>
                <c:pt idx="5850">
                  <c:v>989.83</c:v>
                </c:pt>
                <c:pt idx="5851">
                  <c:v>989.83</c:v>
                </c:pt>
                <c:pt idx="5852">
                  <c:v>989.83</c:v>
                </c:pt>
                <c:pt idx="5853">
                  <c:v>989.83</c:v>
                </c:pt>
                <c:pt idx="5854">
                  <c:v>989.83</c:v>
                </c:pt>
                <c:pt idx="5855">
                  <c:v>989.83</c:v>
                </c:pt>
                <c:pt idx="5856">
                  <c:v>989.83</c:v>
                </c:pt>
                <c:pt idx="5857">
                  <c:v>989.82</c:v>
                </c:pt>
                <c:pt idx="5858">
                  <c:v>989.82</c:v>
                </c:pt>
                <c:pt idx="5859">
                  <c:v>989.83</c:v>
                </c:pt>
                <c:pt idx="5860">
                  <c:v>989.83</c:v>
                </c:pt>
                <c:pt idx="5861">
                  <c:v>989.82</c:v>
                </c:pt>
                <c:pt idx="5862">
                  <c:v>989.82</c:v>
                </c:pt>
                <c:pt idx="5863">
                  <c:v>989.82</c:v>
                </c:pt>
                <c:pt idx="5864">
                  <c:v>989.82</c:v>
                </c:pt>
                <c:pt idx="5865">
                  <c:v>989.82</c:v>
                </c:pt>
                <c:pt idx="5866">
                  <c:v>989.82</c:v>
                </c:pt>
                <c:pt idx="5867">
                  <c:v>989.82</c:v>
                </c:pt>
                <c:pt idx="5868">
                  <c:v>989.82</c:v>
                </c:pt>
                <c:pt idx="5869">
                  <c:v>989.82</c:v>
                </c:pt>
                <c:pt idx="5870">
                  <c:v>989.82</c:v>
                </c:pt>
                <c:pt idx="5871">
                  <c:v>989.82</c:v>
                </c:pt>
                <c:pt idx="5872">
                  <c:v>989.81</c:v>
                </c:pt>
                <c:pt idx="5873">
                  <c:v>989.81</c:v>
                </c:pt>
                <c:pt idx="5874">
                  <c:v>989.82</c:v>
                </c:pt>
                <c:pt idx="5875">
                  <c:v>989.82</c:v>
                </c:pt>
                <c:pt idx="5876">
                  <c:v>989.81</c:v>
                </c:pt>
                <c:pt idx="5877">
                  <c:v>989.81</c:v>
                </c:pt>
                <c:pt idx="5878">
                  <c:v>989.81</c:v>
                </c:pt>
                <c:pt idx="5879">
                  <c:v>989.81</c:v>
                </c:pt>
                <c:pt idx="5880">
                  <c:v>989.81</c:v>
                </c:pt>
                <c:pt idx="5881">
                  <c:v>989.81</c:v>
                </c:pt>
                <c:pt idx="5882">
                  <c:v>989.81</c:v>
                </c:pt>
                <c:pt idx="5883">
                  <c:v>989.81</c:v>
                </c:pt>
                <c:pt idx="5884">
                  <c:v>989.82</c:v>
                </c:pt>
                <c:pt idx="5885">
                  <c:v>989.82</c:v>
                </c:pt>
                <c:pt idx="5886">
                  <c:v>989.82</c:v>
                </c:pt>
                <c:pt idx="5887">
                  <c:v>989.81</c:v>
                </c:pt>
                <c:pt idx="5888">
                  <c:v>989.82</c:v>
                </c:pt>
                <c:pt idx="5889">
                  <c:v>989.82</c:v>
                </c:pt>
                <c:pt idx="5890">
                  <c:v>989.82</c:v>
                </c:pt>
                <c:pt idx="5891">
                  <c:v>989.82</c:v>
                </c:pt>
                <c:pt idx="5892">
                  <c:v>989.82</c:v>
                </c:pt>
                <c:pt idx="5893">
                  <c:v>989.82</c:v>
                </c:pt>
                <c:pt idx="5894">
                  <c:v>989.82</c:v>
                </c:pt>
                <c:pt idx="5895">
                  <c:v>989.82</c:v>
                </c:pt>
                <c:pt idx="5896">
                  <c:v>989.82</c:v>
                </c:pt>
                <c:pt idx="5897">
                  <c:v>989.82</c:v>
                </c:pt>
                <c:pt idx="5898">
                  <c:v>989.82</c:v>
                </c:pt>
                <c:pt idx="5899">
                  <c:v>989.82</c:v>
                </c:pt>
                <c:pt idx="5900">
                  <c:v>989.82</c:v>
                </c:pt>
                <c:pt idx="5901">
                  <c:v>989.82</c:v>
                </c:pt>
                <c:pt idx="5902">
                  <c:v>989.82</c:v>
                </c:pt>
                <c:pt idx="5903">
                  <c:v>989.82</c:v>
                </c:pt>
                <c:pt idx="5904">
                  <c:v>989.82</c:v>
                </c:pt>
                <c:pt idx="5905">
                  <c:v>989.82</c:v>
                </c:pt>
                <c:pt idx="5906">
                  <c:v>989.82</c:v>
                </c:pt>
                <c:pt idx="5907">
                  <c:v>989.82</c:v>
                </c:pt>
                <c:pt idx="5908">
                  <c:v>989.82</c:v>
                </c:pt>
                <c:pt idx="5909">
                  <c:v>989.81</c:v>
                </c:pt>
                <c:pt idx="5910">
                  <c:v>989.81</c:v>
                </c:pt>
                <c:pt idx="5911">
                  <c:v>989.81</c:v>
                </c:pt>
                <c:pt idx="5912">
                  <c:v>989.8</c:v>
                </c:pt>
                <c:pt idx="5913">
                  <c:v>989.81</c:v>
                </c:pt>
                <c:pt idx="5914">
                  <c:v>989.8</c:v>
                </c:pt>
                <c:pt idx="5915">
                  <c:v>989.8</c:v>
                </c:pt>
                <c:pt idx="5916">
                  <c:v>989.8</c:v>
                </c:pt>
                <c:pt idx="5917">
                  <c:v>989.8</c:v>
                </c:pt>
                <c:pt idx="5918">
                  <c:v>989.8</c:v>
                </c:pt>
                <c:pt idx="5919">
                  <c:v>989.8</c:v>
                </c:pt>
                <c:pt idx="5920">
                  <c:v>989.8</c:v>
                </c:pt>
                <c:pt idx="5921">
                  <c:v>989.8</c:v>
                </c:pt>
                <c:pt idx="5922">
                  <c:v>989.81</c:v>
                </c:pt>
                <c:pt idx="5923">
                  <c:v>989.81</c:v>
                </c:pt>
                <c:pt idx="5924">
                  <c:v>989.81</c:v>
                </c:pt>
                <c:pt idx="5925">
                  <c:v>989.8</c:v>
                </c:pt>
                <c:pt idx="5926">
                  <c:v>989.81</c:v>
                </c:pt>
                <c:pt idx="5927">
                  <c:v>989.8</c:v>
                </c:pt>
                <c:pt idx="5928">
                  <c:v>989.81</c:v>
                </c:pt>
                <c:pt idx="5929">
                  <c:v>989.81</c:v>
                </c:pt>
                <c:pt idx="5930">
                  <c:v>989.81</c:v>
                </c:pt>
                <c:pt idx="5931">
                  <c:v>989.81</c:v>
                </c:pt>
                <c:pt idx="5932">
                  <c:v>989.81</c:v>
                </c:pt>
                <c:pt idx="5933">
                  <c:v>989.81</c:v>
                </c:pt>
                <c:pt idx="5934">
                  <c:v>989.81</c:v>
                </c:pt>
                <c:pt idx="5935">
                  <c:v>989.81</c:v>
                </c:pt>
                <c:pt idx="5936">
                  <c:v>989.81</c:v>
                </c:pt>
                <c:pt idx="5937">
                  <c:v>989.81</c:v>
                </c:pt>
                <c:pt idx="5938">
                  <c:v>989.8</c:v>
                </c:pt>
                <c:pt idx="5939">
                  <c:v>989.8</c:v>
                </c:pt>
                <c:pt idx="5940">
                  <c:v>989.81</c:v>
                </c:pt>
                <c:pt idx="5941">
                  <c:v>989.81</c:v>
                </c:pt>
                <c:pt idx="5942">
                  <c:v>989.81</c:v>
                </c:pt>
                <c:pt idx="5943">
                  <c:v>989.81</c:v>
                </c:pt>
                <c:pt idx="5944">
                  <c:v>989.82</c:v>
                </c:pt>
                <c:pt idx="5945">
                  <c:v>989.83</c:v>
                </c:pt>
                <c:pt idx="5946">
                  <c:v>989.82</c:v>
                </c:pt>
                <c:pt idx="5947">
                  <c:v>989.83</c:v>
                </c:pt>
                <c:pt idx="5948">
                  <c:v>989.82</c:v>
                </c:pt>
                <c:pt idx="5949">
                  <c:v>989.82</c:v>
                </c:pt>
                <c:pt idx="5950">
                  <c:v>989.82</c:v>
                </c:pt>
                <c:pt idx="5951">
                  <c:v>989.82</c:v>
                </c:pt>
                <c:pt idx="5952">
                  <c:v>989.82</c:v>
                </c:pt>
                <c:pt idx="5953">
                  <c:v>989.82</c:v>
                </c:pt>
                <c:pt idx="5954">
                  <c:v>989.82</c:v>
                </c:pt>
                <c:pt idx="5955">
                  <c:v>989.82</c:v>
                </c:pt>
                <c:pt idx="5956">
                  <c:v>989.82</c:v>
                </c:pt>
                <c:pt idx="5957">
                  <c:v>989.82</c:v>
                </c:pt>
                <c:pt idx="5958">
                  <c:v>989.82</c:v>
                </c:pt>
                <c:pt idx="5959">
                  <c:v>989.82</c:v>
                </c:pt>
                <c:pt idx="5960">
                  <c:v>989.81</c:v>
                </c:pt>
                <c:pt idx="5961">
                  <c:v>989.82</c:v>
                </c:pt>
                <c:pt idx="5962">
                  <c:v>989.81</c:v>
                </c:pt>
                <c:pt idx="5963">
                  <c:v>989.81</c:v>
                </c:pt>
                <c:pt idx="5964">
                  <c:v>989.81</c:v>
                </c:pt>
                <c:pt idx="5965">
                  <c:v>989.81</c:v>
                </c:pt>
                <c:pt idx="5966">
                  <c:v>989.81</c:v>
                </c:pt>
                <c:pt idx="5967">
                  <c:v>989.81</c:v>
                </c:pt>
                <c:pt idx="5968">
                  <c:v>989.81</c:v>
                </c:pt>
                <c:pt idx="5969">
                  <c:v>989.81</c:v>
                </c:pt>
                <c:pt idx="5970">
                  <c:v>989.82</c:v>
                </c:pt>
                <c:pt idx="5971">
                  <c:v>989.82</c:v>
                </c:pt>
                <c:pt idx="5972">
                  <c:v>989.82</c:v>
                </c:pt>
                <c:pt idx="5973">
                  <c:v>989.82</c:v>
                </c:pt>
                <c:pt idx="5974">
                  <c:v>989.82</c:v>
                </c:pt>
                <c:pt idx="5975">
                  <c:v>989.81</c:v>
                </c:pt>
                <c:pt idx="5976">
                  <c:v>989.81</c:v>
                </c:pt>
                <c:pt idx="5977">
                  <c:v>989.81</c:v>
                </c:pt>
                <c:pt idx="5978">
                  <c:v>989.81</c:v>
                </c:pt>
                <c:pt idx="5979">
                  <c:v>989.81</c:v>
                </c:pt>
                <c:pt idx="5980">
                  <c:v>989.82</c:v>
                </c:pt>
                <c:pt idx="5981">
                  <c:v>989.82</c:v>
                </c:pt>
                <c:pt idx="5982">
                  <c:v>989.82</c:v>
                </c:pt>
                <c:pt idx="5983">
                  <c:v>989.81</c:v>
                </c:pt>
                <c:pt idx="5984">
                  <c:v>989.82</c:v>
                </c:pt>
                <c:pt idx="5985">
                  <c:v>989.82</c:v>
                </c:pt>
                <c:pt idx="5986">
                  <c:v>989.81</c:v>
                </c:pt>
                <c:pt idx="5987">
                  <c:v>989.81</c:v>
                </c:pt>
                <c:pt idx="5988">
                  <c:v>989.81</c:v>
                </c:pt>
                <c:pt idx="5989">
                  <c:v>989.81</c:v>
                </c:pt>
                <c:pt idx="5990">
                  <c:v>989.81</c:v>
                </c:pt>
                <c:pt idx="5991">
                  <c:v>989.81</c:v>
                </c:pt>
                <c:pt idx="5992">
                  <c:v>989.81</c:v>
                </c:pt>
                <c:pt idx="5993">
                  <c:v>989.81</c:v>
                </c:pt>
                <c:pt idx="5994">
                  <c:v>989.81</c:v>
                </c:pt>
                <c:pt idx="5995">
                  <c:v>989.81</c:v>
                </c:pt>
                <c:pt idx="5996">
                  <c:v>989.81</c:v>
                </c:pt>
                <c:pt idx="5997">
                  <c:v>989.81</c:v>
                </c:pt>
                <c:pt idx="5998">
                  <c:v>989.81</c:v>
                </c:pt>
                <c:pt idx="5999">
                  <c:v>989.81</c:v>
                </c:pt>
                <c:pt idx="6000">
                  <c:v>989.81</c:v>
                </c:pt>
                <c:pt idx="6001">
                  <c:v>989.81</c:v>
                </c:pt>
                <c:pt idx="6002">
                  <c:v>989.8</c:v>
                </c:pt>
                <c:pt idx="6003">
                  <c:v>989.8</c:v>
                </c:pt>
                <c:pt idx="6004">
                  <c:v>989.8</c:v>
                </c:pt>
                <c:pt idx="6005">
                  <c:v>989.8</c:v>
                </c:pt>
                <c:pt idx="6006">
                  <c:v>989.8</c:v>
                </c:pt>
                <c:pt idx="6007">
                  <c:v>989.8</c:v>
                </c:pt>
                <c:pt idx="6008">
                  <c:v>989.81</c:v>
                </c:pt>
                <c:pt idx="6009">
                  <c:v>989.81</c:v>
                </c:pt>
                <c:pt idx="6010">
                  <c:v>989.81</c:v>
                </c:pt>
                <c:pt idx="6011">
                  <c:v>989.81</c:v>
                </c:pt>
                <c:pt idx="6012">
                  <c:v>989.81</c:v>
                </c:pt>
                <c:pt idx="6013">
                  <c:v>989.81</c:v>
                </c:pt>
                <c:pt idx="6014">
                  <c:v>989.81</c:v>
                </c:pt>
                <c:pt idx="6015">
                  <c:v>989.8</c:v>
                </c:pt>
                <c:pt idx="6016">
                  <c:v>989.8</c:v>
                </c:pt>
                <c:pt idx="6017">
                  <c:v>989.8</c:v>
                </c:pt>
                <c:pt idx="6018">
                  <c:v>989.8</c:v>
                </c:pt>
                <c:pt idx="6019">
                  <c:v>989.8</c:v>
                </c:pt>
                <c:pt idx="6020">
                  <c:v>989.8</c:v>
                </c:pt>
                <c:pt idx="6021">
                  <c:v>989.8</c:v>
                </c:pt>
                <c:pt idx="6022">
                  <c:v>989.8</c:v>
                </c:pt>
                <c:pt idx="6023">
                  <c:v>989.8</c:v>
                </c:pt>
                <c:pt idx="6024">
                  <c:v>989.81</c:v>
                </c:pt>
                <c:pt idx="6025">
                  <c:v>989.81</c:v>
                </c:pt>
                <c:pt idx="6026">
                  <c:v>989.81</c:v>
                </c:pt>
                <c:pt idx="6027">
                  <c:v>989.8</c:v>
                </c:pt>
                <c:pt idx="6028">
                  <c:v>989.8</c:v>
                </c:pt>
                <c:pt idx="6029">
                  <c:v>989.8</c:v>
                </c:pt>
                <c:pt idx="6030">
                  <c:v>989.8</c:v>
                </c:pt>
                <c:pt idx="6031">
                  <c:v>989.8</c:v>
                </c:pt>
                <c:pt idx="6032">
                  <c:v>989.8</c:v>
                </c:pt>
                <c:pt idx="6033">
                  <c:v>989.8</c:v>
                </c:pt>
                <c:pt idx="6034">
                  <c:v>989.81</c:v>
                </c:pt>
                <c:pt idx="6035">
                  <c:v>989.81</c:v>
                </c:pt>
                <c:pt idx="6036">
                  <c:v>989.81</c:v>
                </c:pt>
                <c:pt idx="6037">
                  <c:v>989.81</c:v>
                </c:pt>
                <c:pt idx="6038">
                  <c:v>989.8</c:v>
                </c:pt>
                <c:pt idx="6039">
                  <c:v>989.8</c:v>
                </c:pt>
                <c:pt idx="6040">
                  <c:v>989.81</c:v>
                </c:pt>
                <c:pt idx="6041">
                  <c:v>989.81</c:v>
                </c:pt>
                <c:pt idx="6042">
                  <c:v>989.8</c:v>
                </c:pt>
                <c:pt idx="6043">
                  <c:v>989.8</c:v>
                </c:pt>
                <c:pt idx="6044">
                  <c:v>989.8</c:v>
                </c:pt>
                <c:pt idx="6045">
                  <c:v>989.8</c:v>
                </c:pt>
                <c:pt idx="6046">
                  <c:v>989.81</c:v>
                </c:pt>
                <c:pt idx="6047">
                  <c:v>989.81</c:v>
                </c:pt>
                <c:pt idx="6048">
                  <c:v>989.81</c:v>
                </c:pt>
                <c:pt idx="6049">
                  <c:v>989.81</c:v>
                </c:pt>
                <c:pt idx="6050">
                  <c:v>989.81</c:v>
                </c:pt>
                <c:pt idx="6051">
                  <c:v>989.81</c:v>
                </c:pt>
                <c:pt idx="6052">
                  <c:v>989.81</c:v>
                </c:pt>
                <c:pt idx="6053">
                  <c:v>989.8</c:v>
                </c:pt>
                <c:pt idx="6054">
                  <c:v>989.8</c:v>
                </c:pt>
                <c:pt idx="6055">
                  <c:v>989.8</c:v>
                </c:pt>
                <c:pt idx="6056">
                  <c:v>989.79</c:v>
                </c:pt>
                <c:pt idx="6057">
                  <c:v>989.79</c:v>
                </c:pt>
                <c:pt idx="6058">
                  <c:v>989.8</c:v>
                </c:pt>
                <c:pt idx="6059">
                  <c:v>989.79</c:v>
                </c:pt>
                <c:pt idx="6060">
                  <c:v>989.79</c:v>
                </c:pt>
                <c:pt idx="6061">
                  <c:v>989.8</c:v>
                </c:pt>
                <c:pt idx="6062">
                  <c:v>989.79</c:v>
                </c:pt>
                <c:pt idx="6063">
                  <c:v>989.8</c:v>
                </c:pt>
                <c:pt idx="6064">
                  <c:v>989.8</c:v>
                </c:pt>
                <c:pt idx="6065">
                  <c:v>989.79</c:v>
                </c:pt>
                <c:pt idx="6066">
                  <c:v>989.79</c:v>
                </c:pt>
                <c:pt idx="6067">
                  <c:v>989.8</c:v>
                </c:pt>
                <c:pt idx="6068">
                  <c:v>989.79</c:v>
                </c:pt>
                <c:pt idx="6069">
                  <c:v>989.79</c:v>
                </c:pt>
                <c:pt idx="6070">
                  <c:v>989.79</c:v>
                </c:pt>
                <c:pt idx="6071">
                  <c:v>989.79</c:v>
                </c:pt>
                <c:pt idx="6072">
                  <c:v>989.79</c:v>
                </c:pt>
                <c:pt idx="6073">
                  <c:v>989.79</c:v>
                </c:pt>
                <c:pt idx="6074">
                  <c:v>989.79</c:v>
                </c:pt>
                <c:pt idx="6075">
                  <c:v>989.79</c:v>
                </c:pt>
                <c:pt idx="6076">
                  <c:v>989.79</c:v>
                </c:pt>
                <c:pt idx="6077">
                  <c:v>989.79</c:v>
                </c:pt>
                <c:pt idx="6078">
                  <c:v>989.79</c:v>
                </c:pt>
                <c:pt idx="6079">
                  <c:v>989.79</c:v>
                </c:pt>
                <c:pt idx="6080">
                  <c:v>989.79</c:v>
                </c:pt>
                <c:pt idx="6081">
                  <c:v>989.79</c:v>
                </c:pt>
                <c:pt idx="6082">
                  <c:v>989.79</c:v>
                </c:pt>
                <c:pt idx="6083">
                  <c:v>989.79</c:v>
                </c:pt>
                <c:pt idx="6084">
                  <c:v>989.79</c:v>
                </c:pt>
                <c:pt idx="6085">
                  <c:v>989.79</c:v>
                </c:pt>
                <c:pt idx="6086">
                  <c:v>989.79</c:v>
                </c:pt>
                <c:pt idx="6087">
                  <c:v>989.79</c:v>
                </c:pt>
                <c:pt idx="6088">
                  <c:v>989.79</c:v>
                </c:pt>
                <c:pt idx="6089">
                  <c:v>989.79</c:v>
                </c:pt>
                <c:pt idx="6090">
                  <c:v>989.79</c:v>
                </c:pt>
                <c:pt idx="6091">
                  <c:v>989.79</c:v>
                </c:pt>
                <c:pt idx="6092">
                  <c:v>989.79</c:v>
                </c:pt>
                <c:pt idx="6093">
                  <c:v>989.79</c:v>
                </c:pt>
                <c:pt idx="6094">
                  <c:v>989.79</c:v>
                </c:pt>
                <c:pt idx="6095">
                  <c:v>989.79</c:v>
                </c:pt>
                <c:pt idx="6096">
                  <c:v>989.79</c:v>
                </c:pt>
                <c:pt idx="6097">
                  <c:v>989.79</c:v>
                </c:pt>
                <c:pt idx="6098">
                  <c:v>989.79</c:v>
                </c:pt>
                <c:pt idx="6099">
                  <c:v>989.79</c:v>
                </c:pt>
                <c:pt idx="6100">
                  <c:v>989.79</c:v>
                </c:pt>
                <c:pt idx="6101">
                  <c:v>989.79</c:v>
                </c:pt>
                <c:pt idx="6102">
                  <c:v>989.79</c:v>
                </c:pt>
                <c:pt idx="6103">
                  <c:v>989.79</c:v>
                </c:pt>
                <c:pt idx="6104">
                  <c:v>989.79</c:v>
                </c:pt>
                <c:pt idx="6105">
                  <c:v>989.79</c:v>
                </c:pt>
                <c:pt idx="6106">
                  <c:v>989.79</c:v>
                </c:pt>
                <c:pt idx="6107">
                  <c:v>989.79</c:v>
                </c:pt>
                <c:pt idx="6108">
                  <c:v>989.79</c:v>
                </c:pt>
                <c:pt idx="6109">
                  <c:v>989.79</c:v>
                </c:pt>
                <c:pt idx="6110">
                  <c:v>989.79</c:v>
                </c:pt>
                <c:pt idx="6111">
                  <c:v>989.79</c:v>
                </c:pt>
                <c:pt idx="6112">
                  <c:v>989.79</c:v>
                </c:pt>
                <c:pt idx="6113">
                  <c:v>989.79</c:v>
                </c:pt>
                <c:pt idx="6114">
                  <c:v>989.79</c:v>
                </c:pt>
                <c:pt idx="6115">
                  <c:v>989.79</c:v>
                </c:pt>
                <c:pt idx="6116">
                  <c:v>989.79</c:v>
                </c:pt>
                <c:pt idx="6117">
                  <c:v>989.79</c:v>
                </c:pt>
                <c:pt idx="6118">
                  <c:v>989.79</c:v>
                </c:pt>
                <c:pt idx="6119">
                  <c:v>989.78</c:v>
                </c:pt>
                <c:pt idx="6120">
                  <c:v>989.78</c:v>
                </c:pt>
                <c:pt idx="6121">
                  <c:v>989.79</c:v>
                </c:pt>
                <c:pt idx="6122">
                  <c:v>989.79</c:v>
                </c:pt>
                <c:pt idx="6123">
                  <c:v>989.79</c:v>
                </c:pt>
                <c:pt idx="6124">
                  <c:v>989.79</c:v>
                </c:pt>
                <c:pt idx="6125">
                  <c:v>989.78</c:v>
                </c:pt>
                <c:pt idx="6126">
                  <c:v>989.79</c:v>
                </c:pt>
                <c:pt idx="6127">
                  <c:v>989.79</c:v>
                </c:pt>
                <c:pt idx="6128">
                  <c:v>989.79</c:v>
                </c:pt>
                <c:pt idx="6129">
                  <c:v>989.79</c:v>
                </c:pt>
                <c:pt idx="6130">
                  <c:v>989.79</c:v>
                </c:pt>
                <c:pt idx="6131">
                  <c:v>989.79</c:v>
                </c:pt>
                <c:pt idx="6132">
                  <c:v>989.79</c:v>
                </c:pt>
                <c:pt idx="6133">
                  <c:v>989.79</c:v>
                </c:pt>
                <c:pt idx="6134">
                  <c:v>989.79</c:v>
                </c:pt>
                <c:pt idx="6135">
                  <c:v>989.79</c:v>
                </c:pt>
                <c:pt idx="6136">
                  <c:v>989.79</c:v>
                </c:pt>
                <c:pt idx="6137">
                  <c:v>989.79</c:v>
                </c:pt>
                <c:pt idx="6138">
                  <c:v>989.79</c:v>
                </c:pt>
                <c:pt idx="6139">
                  <c:v>989.79</c:v>
                </c:pt>
                <c:pt idx="6140">
                  <c:v>989.79</c:v>
                </c:pt>
                <c:pt idx="6141">
                  <c:v>989.79</c:v>
                </c:pt>
                <c:pt idx="6142">
                  <c:v>989.79</c:v>
                </c:pt>
                <c:pt idx="6143">
                  <c:v>989.79</c:v>
                </c:pt>
                <c:pt idx="6144">
                  <c:v>989.79</c:v>
                </c:pt>
                <c:pt idx="6145">
                  <c:v>989.79</c:v>
                </c:pt>
                <c:pt idx="6146">
                  <c:v>989.8</c:v>
                </c:pt>
                <c:pt idx="6147">
                  <c:v>989.8</c:v>
                </c:pt>
                <c:pt idx="6148">
                  <c:v>989.8</c:v>
                </c:pt>
                <c:pt idx="6149">
                  <c:v>989.79</c:v>
                </c:pt>
                <c:pt idx="6150">
                  <c:v>989.79</c:v>
                </c:pt>
                <c:pt idx="6151">
                  <c:v>989.79</c:v>
                </c:pt>
                <c:pt idx="6152">
                  <c:v>989.78</c:v>
                </c:pt>
                <c:pt idx="6153">
                  <c:v>989.78</c:v>
                </c:pt>
                <c:pt idx="6154">
                  <c:v>989.78</c:v>
                </c:pt>
                <c:pt idx="6155">
                  <c:v>989.78</c:v>
                </c:pt>
                <c:pt idx="6156">
                  <c:v>989.78</c:v>
                </c:pt>
                <c:pt idx="6157">
                  <c:v>989.78</c:v>
                </c:pt>
                <c:pt idx="6158">
                  <c:v>989.78</c:v>
                </c:pt>
                <c:pt idx="6159">
                  <c:v>989.78</c:v>
                </c:pt>
                <c:pt idx="6160">
                  <c:v>989.78</c:v>
                </c:pt>
                <c:pt idx="6161">
                  <c:v>989.78</c:v>
                </c:pt>
                <c:pt idx="6162">
                  <c:v>989.78</c:v>
                </c:pt>
                <c:pt idx="6163">
                  <c:v>989.78</c:v>
                </c:pt>
                <c:pt idx="6164">
                  <c:v>989.79</c:v>
                </c:pt>
                <c:pt idx="6165">
                  <c:v>989.78</c:v>
                </c:pt>
                <c:pt idx="6166">
                  <c:v>989.78</c:v>
                </c:pt>
                <c:pt idx="6167">
                  <c:v>989.78</c:v>
                </c:pt>
                <c:pt idx="6168">
                  <c:v>989.78</c:v>
                </c:pt>
                <c:pt idx="6169">
                  <c:v>989.78</c:v>
                </c:pt>
                <c:pt idx="6170">
                  <c:v>989.78</c:v>
                </c:pt>
                <c:pt idx="6171">
                  <c:v>989.78</c:v>
                </c:pt>
                <c:pt idx="6172">
                  <c:v>989.78</c:v>
                </c:pt>
                <c:pt idx="6173">
                  <c:v>989.78</c:v>
                </c:pt>
                <c:pt idx="6174">
                  <c:v>989.78</c:v>
                </c:pt>
                <c:pt idx="6175">
                  <c:v>989.78</c:v>
                </c:pt>
                <c:pt idx="6176">
                  <c:v>989.78</c:v>
                </c:pt>
                <c:pt idx="6177">
                  <c:v>989.78</c:v>
                </c:pt>
                <c:pt idx="6178">
                  <c:v>989.78</c:v>
                </c:pt>
                <c:pt idx="6179">
                  <c:v>989.78</c:v>
                </c:pt>
                <c:pt idx="6180">
                  <c:v>989.78</c:v>
                </c:pt>
                <c:pt idx="6181">
                  <c:v>989.78</c:v>
                </c:pt>
                <c:pt idx="6182">
                  <c:v>989.78</c:v>
                </c:pt>
                <c:pt idx="6183">
                  <c:v>989.78</c:v>
                </c:pt>
                <c:pt idx="6184">
                  <c:v>989.78</c:v>
                </c:pt>
                <c:pt idx="6185">
                  <c:v>989.78</c:v>
                </c:pt>
                <c:pt idx="6186">
                  <c:v>989.78</c:v>
                </c:pt>
                <c:pt idx="6187">
                  <c:v>989.78</c:v>
                </c:pt>
                <c:pt idx="6188">
                  <c:v>989.78</c:v>
                </c:pt>
                <c:pt idx="6189">
                  <c:v>989.77</c:v>
                </c:pt>
                <c:pt idx="6190">
                  <c:v>989.77</c:v>
                </c:pt>
                <c:pt idx="6191">
                  <c:v>989.77</c:v>
                </c:pt>
                <c:pt idx="6192">
                  <c:v>989.78</c:v>
                </c:pt>
                <c:pt idx="6193">
                  <c:v>989.77</c:v>
                </c:pt>
                <c:pt idx="6194">
                  <c:v>989.77</c:v>
                </c:pt>
                <c:pt idx="6195">
                  <c:v>989.77</c:v>
                </c:pt>
                <c:pt idx="6196">
                  <c:v>989.77</c:v>
                </c:pt>
                <c:pt idx="6197">
                  <c:v>989.77</c:v>
                </c:pt>
                <c:pt idx="6198">
                  <c:v>989.77</c:v>
                </c:pt>
                <c:pt idx="6199">
                  <c:v>989.77</c:v>
                </c:pt>
                <c:pt idx="6200">
                  <c:v>989.77</c:v>
                </c:pt>
                <c:pt idx="6201">
                  <c:v>989.77</c:v>
                </c:pt>
                <c:pt idx="6202">
                  <c:v>989.77</c:v>
                </c:pt>
                <c:pt idx="6203">
                  <c:v>989.77</c:v>
                </c:pt>
                <c:pt idx="6204">
                  <c:v>989.77</c:v>
                </c:pt>
                <c:pt idx="6205">
                  <c:v>989.77</c:v>
                </c:pt>
                <c:pt idx="6206">
                  <c:v>989.77</c:v>
                </c:pt>
                <c:pt idx="6207">
                  <c:v>989.77</c:v>
                </c:pt>
                <c:pt idx="6208">
                  <c:v>989.77</c:v>
                </c:pt>
                <c:pt idx="6209">
                  <c:v>989.77</c:v>
                </c:pt>
                <c:pt idx="6210">
                  <c:v>989.76</c:v>
                </c:pt>
                <c:pt idx="6211">
                  <c:v>989.77</c:v>
                </c:pt>
                <c:pt idx="6212">
                  <c:v>989.76</c:v>
                </c:pt>
                <c:pt idx="6213">
                  <c:v>989.76</c:v>
                </c:pt>
                <c:pt idx="6214">
                  <c:v>989.76</c:v>
                </c:pt>
                <c:pt idx="6215">
                  <c:v>989.76</c:v>
                </c:pt>
                <c:pt idx="6216">
                  <c:v>989.76</c:v>
                </c:pt>
                <c:pt idx="6217">
                  <c:v>989.76</c:v>
                </c:pt>
                <c:pt idx="6218">
                  <c:v>989.76</c:v>
                </c:pt>
                <c:pt idx="6219">
                  <c:v>989.76</c:v>
                </c:pt>
                <c:pt idx="6220">
                  <c:v>989.76</c:v>
                </c:pt>
                <c:pt idx="6221">
                  <c:v>989.76</c:v>
                </c:pt>
                <c:pt idx="6222">
                  <c:v>989.76</c:v>
                </c:pt>
                <c:pt idx="6223">
                  <c:v>989.76</c:v>
                </c:pt>
                <c:pt idx="6224">
                  <c:v>989.76</c:v>
                </c:pt>
                <c:pt idx="6225">
                  <c:v>989.76</c:v>
                </c:pt>
                <c:pt idx="6226">
                  <c:v>989.76</c:v>
                </c:pt>
                <c:pt idx="6227">
                  <c:v>989.76</c:v>
                </c:pt>
                <c:pt idx="6228">
                  <c:v>989.77</c:v>
                </c:pt>
                <c:pt idx="6229">
                  <c:v>989.76</c:v>
                </c:pt>
                <c:pt idx="6230">
                  <c:v>989.77</c:v>
                </c:pt>
                <c:pt idx="6231">
                  <c:v>989.77</c:v>
                </c:pt>
                <c:pt idx="6232">
                  <c:v>989.77</c:v>
                </c:pt>
                <c:pt idx="6233">
                  <c:v>989.77</c:v>
                </c:pt>
                <c:pt idx="6234">
                  <c:v>989.77</c:v>
                </c:pt>
                <c:pt idx="6235">
                  <c:v>989.76</c:v>
                </c:pt>
                <c:pt idx="6236">
                  <c:v>989.76</c:v>
                </c:pt>
                <c:pt idx="6237">
                  <c:v>989.76</c:v>
                </c:pt>
                <c:pt idx="6238">
                  <c:v>989.76</c:v>
                </c:pt>
                <c:pt idx="6239">
                  <c:v>989.76</c:v>
                </c:pt>
                <c:pt idx="6240">
                  <c:v>989.76</c:v>
                </c:pt>
                <c:pt idx="6241">
                  <c:v>989.76</c:v>
                </c:pt>
                <c:pt idx="6242">
                  <c:v>989.76</c:v>
                </c:pt>
                <c:pt idx="6243">
                  <c:v>989.76</c:v>
                </c:pt>
                <c:pt idx="6244">
                  <c:v>989.76</c:v>
                </c:pt>
                <c:pt idx="6245">
                  <c:v>989.76</c:v>
                </c:pt>
                <c:pt idx="6246">
                  <c:v>989.76</c:v>
                </c:pt>
                <c:pt idx="6247">
                  <c:v>989.76</c:v>
                </c:pt>
                <c:pt idx="6248">
                  <c:v>989.75</c:v>
                </c:pt>
                <c:pt idx="6249">
                  <c:v>989.75</c:v>
                </c:pt>
                <c:pt idx="6250">
                  <c:v>989.75</c:v>
                </c:pt>
                <c:pt idx="6251">
                  <c:v>989.75</c:v>
                </c:pt>
                <c:pt idx="6252">
                  <c:v>989.76</c:v>
                </c:pt>
                <c:pt idx="6253">
                  <c:v>989.76</c:v>
                </c:pt>
                <c:pt idx="6254">
                  <c:v>989.76</c:v>
                </c:pt>
                <c:pt idx="6255">
                  <c:v>989.76</c:v>
                </c:pt>
                <c:pt idx="6256">
                  <c:v>989.76</c:v>
                </c:pt>
                <c:pt idx="6257">
                  <c:v>989.76</c:v>
                </c:pt>
                <c:pt idx="6258">
                  <c:v>989.76</c:v>
                </c:pt>
                <c:pt idx="6259">
                  <c:v>989.76</c:v>
                </c:pt>
                <c:pt idx="6260">
                  <c:v>989.75</c:v>
                </c:pt>
                <c:pt idx="6261">
                  <c:v>989.75</c:v>
                </c:pt>
                <c:pt idx="6262">
                  <c:v>989.75</c:v>
                </c:pt>
                <c:pt idx="6263">
                  <c:v>989.75</c:v>
                </c:pt>
                <c:pt idx="6264">
                  <c:v>989.75</c:v>
                </c:pt>
                <c:pt idx="6265">
                  <c:v>989.75</c:v>
                </c:pt>
                <c:pt idx="6266">
                  <c:v>989.75</c:v>
                </c:pt>
                <c:pt idx="6267">
                  <c:v>989.75</c:v>
                </c:pt>
                <c:pt idx="6268">
                  <c:v>989.75</c:v>
                </c:pt>
                <c:pt idx="6269">
                  <c:v>989.75</c:v>
                </c:pt>
                <c:pt idx="6270">
                  <c:v>989.75</c:v>
                </c:pt>
                <c:pt idx="6271">
                  <c:v>989.75</c:v>
                </c:pt>
                <c:pt idx="6272">
                  <c:v>989.75</c:v>
                </c:pt>
                <c:pt idx="6273">
                  <c:v>989.75</c:v>
                </c:pt>
                <c:pt idx="6274">
                  <c:v>989.75</c:v>
                </c:pt>
                <c:pt idx="6275">
                  <c:v>989.75</c:v>
                </c:pt>
                <c:pt idx="6276">
                  <c:v>989.75</c:v>
                </c:pt>
                <c:pt idx="6277">
                  <c:v>989.75</c:v>
                </c:pt>
                <c:pt idx="6278">
                  <c:v>989.76</c:v>
                </c:pt>
                <c:pt idx="6279">
                  <c:v>989.76</c:v>
                </c:pt>
                <c:pt idx="6280">
                  <c:v>989.76</c:v>
                </c:pt>
                <c:pt idx="6281">
                  <c:v>989.76</c:v>
                </c:pt>
                <c:pt idx="6282">
                  <c:v>989.76</c:v>
                </c:pt>
                <c:pt idx="6283">
                  <c:v>989.76</c:v>
                </c:pt>
                <c:pt idx="6284">
                  <c:v>989.76</c:v>
                </c:pt>
                <c:pt idx="6285">
                  <c:v>989.76</c:v>
                </c:pt>
                <c:pt idx="6286">
                  <c:v>989.76</c:v>
                </c:pt>
                <c:pt idx="6287">
                  <c:v>989.76</c:v>
                </c:pt>
                <c:pt idx="6288">
                  <c:v>989.76</c:v>
                </c:pt>
                <c:pt idx="6289">
                  <c:v>989.76</c:v>
                </c:pt>
                <c:pt idx="6290">
                  <c:v>989.76</c:v>
                </c:pt>
                <c:pt idx="6291">
                  <c:v>989.76</c:v>
                </c:pt>
                <c:pt idx="6292">
                  <c:v>989.76</c:v>
                </c:pt>
                <c:pt idx="6293">
                  <c:v>989.76</c:v>
                </c:pt>
                <c:pt idx="6294">
                  <c:v>989.76</c:v>
                </c:pt>
                <c:pt idx="6295">
                  <c:v>989.76</c:v>
                </c:pt>
                <c:pt idx="6296">
                  <c:v>989.76</c:v>
                </c:pt>
                <c:pt idx="6297">
                  <c:v>989.76</c:v>
                </c:pt>
                <c:pt idx="6298">
                  <c:v>989.76</c:v>
                </c:pt>
                <c:pt idx="6299">
                  <c:v>989.76</c:v>
                </c:pt>
                <c:pt idx="6300">
                  <c:v>989.76</c:v>
                </c:pt>
                <c:pt idx="6301">
                  <c:v>989.75</c:v>
                </c:pt>
                <c:pt idx="6302">
                  <c:v>989.76</c:v>
                </c:pt>
                <c:pt idx="6303">
                  <c:v>989.76</c:v>
                </c:pt>
                <c:pt idx="6304">
                  <c:v>989.75</c:v>
                </c:pt>
                <c:pt idx="6305">
                  <c:v>989.75</c:v>
                </c:pt>
                <c:pt idx="6306">
                  <c:v>989.75</c:v>
                </c:pt>
                <c:pt idx="6307">
                  <c:v>989.75</c:v>
                </c:pt>
                <c:pt idx="6308">
                  <c:v>989.75</c:v>
                </c:pt>
                <c:pt idx="6309">
                  <c:v>989.74</c:v>
                </c:pt>
                <c:pt idx="6310">
                  <c:v>989.74</c:v>
                </c:pt>
                <c:pt idx="6311">
                  <c:v>989.75</c:v>
                </c:pt>
                <c:pt idx="6312">
                  <c:v>989.75</c:v>
                </c:pt>
                <c:pt idx="6313">
                  <c:v>989.75</c:v>
                </c:pt>
                <c:pt idx="6314">
                  <c:v>989.75</c:v>
                </c:pt>
                <c:pt idx="6315">
                  <c:v>989.75</c:v>
                </c:pt>
                <c:pt idx="6316">
                  <c:v>989.75</c:v>
                </c:pt>
                <c:pt idx="6317">
                  <c:v>989.75</c:v>
                </c:pt>
                <c:pt idx="6318">
                  <c:v>989.74</c:v>
                </c:pt>
                <c:pt idx="6319">
                  <c:v>989.75</c:v>
                </c:pt>
                <c:pt idx="6320">
                  <c:v>989.75</c:v>
                </c:pt>
                <c:pt idx="6321">
                  <c:v>989.75</c:v>
                </c:pt>
                <c:pt idx="6322">
                  <c:v>989.75</c:v>
                </c:pt>
                <c:pt idx="6323">
                  <c:v>989.75</c:v>
                </c:pt>
                <c:pt idx="6324">
                  <c:v>989.75</c:v>
                </c:pt>
                <c:pt idx="6325">
                  <c:v>989.75</c:v>
                </c:pt>
                <c:pt idx="6326">
                  <c:v>989.75</c:v>
                </c:pt>
                <c:pt idx="6327">
                  <c:v>989.75</c:v>
                </c:pt>
                <c:pt idx="6328">
                  <c:v>989.75</c:v>
                </c:pt>
                <c:pt idx="6329">
                  <c:v>989.76</c:v>
                </c:pt>
                <c:pt idx="6330">
                  <c:v>989.76</c:v>
                </c:pt>
                <c:pt idx="6331">
                  <c:v>989.76</c:v>
                </c:pt>
                <c:pt idx="6332">
                  <c:v>989.76</c:v>
                </c:pt>
                <c:pt idx="6333">
                  <c:v>989.76</c:v>
                </c:pt>
                <c:pt idx="6334">
                  <c:v>989.76</c:v>
                </c:pt>
                <c:pt idx="6335">
                  <c:v>989.75</c:v>
                </c:pt>
                <c:pt idx="6336">
                  <c:v>989.75</c:v>
                </c:pt>
                <c:pt idx="6337">
                  <c:v>989.75</c:v>
                </c:pt>
                <c:pt idx="6338">
                  <c:v>989.75</c:v>
                </c:pt>
                <c:pt idx="6339">
                  <c:v>989.75</c:v>
                </c:pt>
                <c:pt idx="6340">
                  <c:v>989.75</c:v>
                </c:pt>
                <c:pt idx="6341">
                  <c:v>989.75</c:v>
                </c:pt>
                <c:pt idx="6342">
                  <c:v>989.75</c:v>
                </c:pt>
                <c:pt idx="6343">
                  <c:v>989.74</c:v>
                </c:pt>
                <c:pt idx="6344">
                  <c:v>989.74</c:v>
                </c:pt>
                <c:pt idx="6345">
                  <c:v>989.75</c:v>
                </c:pt>
                <c:pt idx="6346">
                  <c:v>989.75</c:v>
                </c:pt>
                <c:pt idx="6347">
                  <c:v>989.75</c:v>
                </c:pt>
                <c:pt idx="6348">
                  <c:v>989.75</c:v>
                </c:pt>
                <c:pt idx="6349">
                  <c:v>989.75</c:v>
                </c:pt>
                <c:pt idx="6350">
                  <c:v>989.75</c:v>
                </c:pt>
                <c:pt idx="6351">
                  <c:v>989.75</c:v>
                </c:pt>
                <c:pt idx="6352">
                  <c:v>989.75</c:v>
                </c:pt>
                <c:pt idx="6353">
                  <c:v>989.75</c:v>
                </c:pt>
                <c:pt idx="6354">
                  <c:v>989.74</c:v>
                </c:pt>
                <c:pt idx="6355">
                  <c:v>989.74</c:v>
                </c:pt>
                <c:pt idx="6356">
                  <c:v>989.75</c:v>
                </c:pt>
                <c:pt idx="6357">
                  <c:v>989.75</c:v>
                </c:pt>
                <c:pt idx="6358">
                  <c:v>989.75</c:v>
                </c:pt>
                <c:pt idx="6359">
                  <c:v>989.75</c:v>
                </c:pt>
                <c:pt idx="6360">
                  <c:v>989.75</c:v>
                </c:pt>
                <c:pt idx="6361">
                  <c:v>989.75</c:v>
                </c:pt>
                <c:pt idx="6362">
                  <c:v>989.75</c:v>
                </c:pt>
                <c:pt idx="6363">
                  <c:v>989.75</c:v>
                </c:pt>
                <c:pt idx="6364">
                  <c:v>989.75</c:v>
                </c:pt>
                <c:pt idx="6365">
                  <c:v>989.74</c:v>
                </c:pt>
                <c:pt idx="6366">
                  <c:v>989.75</c:v>
                </c:pt>
                <c:pt idx="6367">
                  <c:v>989.74</c:v>
                </c:pt>
                <c:pt idx="6368">
                  <c:v>989.74</c:v>
                </c:pt>
                <c:pt idx="6369">
                  <c:v>989.75</c:v>
                </c:pt>
                <c:pt idx="6370">
                  <c:v>989.75</c:v>
                </c:pt>
                <c:pt idx="6371">
                  <c:v>989.74</c:v>
                </c:pt>
                <c:pt idx="6372">
                  <c:v>989.74</c:v>
                </c:pt>
                <c:pt idx="6373">
                  <c:v>989.74</c:v>
                </c:pt>
                <c:pt idx="6374">
                  <c:v>989.74</c:v>
                </c:pt>
                <c:pt idx="6375">
                  <c:v>989.74</c:v>
                </c:pt>
                <c:pt idx="6376">
                  <c:v>989.74</c:v>
                </c:pt>
                <c:pt idx="6377">
                  <c:v>989.74</c:v>
                </c:pt>
                <c:pt idx="6378">
                  <c:v>989.74</c:v>
                </c:pt>
                <c:pt idx="6379">
                  <c:v>989.74</c:v>
                </c:pt>
                <c:pt idx="6380">
                  <c:v>989.74</c:v>
                </c:pt>
                <c:pt idx="6381">
                  <c:v>989.74</c:v>
                </c:pt>
                <c:pt idx="6382">
                  <c:v>989.74</c:v>
                </c:pt>
                <c:pt idx="6383">
                  <c:v>989.74</c:v>
                </c:pt>
                <c:pt idx="6384">
                  <c:v>989.74</c:v>
                </c:pt>
                <c:pt idx="6385">
                  <c:v>989.75</c:v>
                </c:pt>
                <c:pt idx="6386">
                  <c:v>989.75</c:v>
                </c:pt>
                <c:pt idx="6387">
                  <c:v>989.74</c:v>
                </c:pt>
                <c:pt idx="6388">
                  <c:v>989.74</c:v>
                </c:pt>
                <c:pt idx="6389">
                  <c:v>989.75</c:v>
                </c:pt>
                <c:pt idx="6390">
                  <c:v>989.75</c:v>
                </c:pt>
                <c:pt idx="6391">
                  <c:v>989.75</c:v>
                </c:pt>
                <c:pt idx="6392">
                  <c:v>989.75</c:v>
                </c:pt>
                <c:pt idx="6393">
                  <c:v>989.75</c:v>
                </c:pt>
                <c:pt idx="6394">
                  <c:v>989.75</c:v>
                </c:pt>
                <c:pt idx="6395">
                  <c:v>989.75</c:v>
                </c:pt>
                <c:pt idx="6396">
                  <c:v>989.75</c:v>
                </c:pt>
                <c:pt idx="6397">
                  <c:v>989.75</c:v>
                </c:pt>
                <c:pt idx="6398">
                  <c:v>989.74</c:v>
                </c:pt>
                <c:pt idx="6399">
                  <c:v>989.74</c:v>
                </c:pt>
                <c:pt idx="6400">
                  <c:v>989.74</c:v>
                </c:pt>
                <c:pt idx="6401">
                  <c:v>989.75</c:v>
                </c:pt>
                <c:pt idx="6402">
                  <c:v>989.74</c:v>
                </c:pt>
                <c:pt idx="6403">
                  <c:v>989.74</c:v>
                </c:pt>
                <c:pt idx="6404">
                  <c:v>989.74</c:v>
                </c:pt>
                <c:pt idx="6405">
                  <c:v>989.74</c:v>
                </c:pt>
                <c:pt idx="6406">
                  <c:v>989.74</c:v>
                </c:pt>
                <c:pt idx="6407">
                  <c:v>989.74</c:v>
                </c:pt>
                <c:pt idx="6408">
                  <c:v>989.74</c:v>
                </c:pt>
                <c:pt idx="6409">
                  <c:v>989.73</c:v>
                </c:pt>
                <c:pt idx="6410">
                  <c:v>989.73</c:v>
                </c:pt>
                <c:pt idx="6411">
                  <c:v>989.73</c:v>
                </c:pt>
                <c:pt idx="6412">
                  <c:v>989.73</c:v>
                </c:pt>
                <c:pt idx="6413">
                  <c:v>989.73</c:v>
                </c:pt>
                <c:pt idx="6414">
                  <c:v>989.73</c:v>
                </c:pt>
                <c:pt idx="6415">
                  <c:v>989.73</c:v>
                </c:pt>
                <c:pt idx="6416">
                  <c:v>989.73</c:v>
                </c:pt>
                <c:pt idx="6417">
                  <c:v>989.72</c:v>
                </c:pt>
                <c:pt idx="6418">
                  <c:v>989.72</c:v>
                </c:pt>
                <c:pt idx="6419">
                  <c:v>989.72</c:v>
                </c:pt>
                <c:pt idx="6420">
                  <c:v>989.72</c:v>
                </c:pt>
                <c:pt idx="6421">
                  <c:v>989.72</c:v>
                </c:pt>
                <c:pt idx="6422">
                  <c:v>989.73</c:v>
                </c:pt>
                <c:pt idx="6423">
                  <c:v>989.73</c:v>
                </c:pt>
                <c:pt idx="6424">
                  <c:v>989.73</c:v>
                </c:pt>
                <c:pt idx="6425">
                  <c:v>989.73</c:v>
                </c:pt>
                <c:pt idx="6426">
                  <c:v>989.73</c:v>
                </c:pt>
                <c:pt idx="6427">
                  <c:v>989.73</c:v>
                </c:pt>
                <c:pt idx="6428">
                  <c:v>989.73</c:v>
                </c:pt>
                <c:pt idx="6429">
                  <c:v>989.73</c:v>
                </c:pt>
                <c:pt idx="6430">
                  <c:v>989.73</c:v>
                </c:pt>
                <c:pt idx="6431">
                  <c:v>989.73</c:v>
                </c:pt>
                <c:pt idx="6432">
                  <c:v>989.73</c:v>
                </c:pt>
                <c:pt idx="6433">
                  <c:v>989.73</c:v>
                </c:pt>
                <c:pt idx="6434">
                  <c:v>989.73</c:v>
                </c:pt>
                <c:pt idx="6435">
                  <c:v>989.73</c:v>
                </c:pt>
                <c:pt idx="6436">
                  <c:v>989.72</c:v>
                </c:pt>
                <c:pt idx="6437">
                  <c:v>989.72</c:v>
                </c:pt>
                <c:pt idx="6438">
                  <c:v>989.72</c:v>
                </c:pt>
                <c:pt idx="6439">
                  <c:v>989.72</c:v>
                </c:pt>
                <c:pt idx="6440">
                  <c:v>989.73</c:v>
                </c:pt>
                <c:pt idx="6441">
                  <c:v>989.73</c:v>
                </c:pt>
                <c:pt idx="6442">
                  <c:v>989.73</c:v>
                </c:pt>
                <c:pt idx="6443">
                  <c:v>989.73</c:v>
                </c:pt>
                <c:pt idx="6444">
                  <c:v>989.73</c:v>
                </c:pt>
                <c:pt idx="6445">
                  <c:v>989.73</c:v>
                </c:pt>
                <c:pt idx="6446">
                  <c:v>989.73</c:v>
                </c:pt>
                <c:pt idx="6447">
                  <c:v>989.73</c:v>
                </c:pt>
                <c:pt idx="6448">
                  <c:v>989.72</c:v>
                </c:pt>
                <c:pt idx="6449">
                  <c:v>989.72</c:v>
                </c:pt>
                <c:pt idx="6450">
                  <c:v>989.73</c:v>
                </c:pt>
                <c:pt idx="6451">
                  <c:v>989.73</c:v>
                </c:pt>
                <c:pt idx="6452">
                  <c:v>989.72</c:v>
                </c:pt>
                <c:pt idx="6453">
                  <c:v>989.73</c:v>
                </c:pt>
                <c:pt idx="6454">
                  <c:v>989.72</c:v>
                </c:pt>
                <c:pt idx="6455">
                  <c:v>989.72</c:v>
                </c:pt>
                <c:pt idx="6456">
                  <c:v>989.72</c:v>
                </c:pt>
                <c:pt idx="6457">
                  <c:v>989.72</c:v>
                </c:pt>
                <c:pt idx="6458">
                  <c:v>989.72</c:v>
                </c:pt>
                <c:pt idx="6459">
                  <c:v>989.72</c:v>
                </c:pt>
                <c:pt idx="6460">
                  <c:v>989.72</c:v>
                </c:pt>
                <c:pt idx="6461">
                  <c:v>989.72</c:v>
                </c:pt>
                <c:pt idx="6462">
                  <c:v>989.72</c:v>
                </c:pt>
                <c:pt idx="6463">
                  <c:v>989.72</c:v>
                </c:pt>
                <c:pt idx="6464">
                  <c:v>989.71</c:v>
                </c:pt>
                <c:pt idx="6465">
                  <c:v>989.72</c:v>
                </c:pt>
                <c:pt idx="6466">
                  <c:v>989.71</c:v>
                </c:pt>
                <c:pt idx="6467">
                  <c:v>989.7</c:v>
                </c:pt>
                <c:pt idx="6468">
                  <c:v>989.7</c:v>
                </c:pt>
                <c:pt idx="6469">
                  <c:v>989.7</c:v>
                </c:pt>
                <c:pt idx="6470">
                  <c:v>989.7</c:v>
                </c:pt>
                <c:pt idx="6471">
                  <c:v>989.71</c:v>
                </c:pt>
                <c:pt idx="6472">
                  <c:v>989.71</c:v>
                </c:pt>
                <c:pt idx="6473">
                  <c:v>989.71</c:v>
                </c:pt>
                <c:pt idx="6474">
                  <c:v>989.71</c:v>
                </c:pt>
                <c:pt idx="6475">
                  <c:v>989.72</c:v>
                </c:pt>
                <c:pt idx="6476">
                  <c:v>989.72</c:v>
                </c:pt>
                <c:pt idx="6477">
                  <c:v>989.72</c:v>
                </c:pt>
                <c:pt idx="6478">
                  <c:v>989.71</c:v>
                </c:pt>
                <c:pt idx="6479">
                  <c:v>989.71</c:v>
                </c:pt>
                <c:pt idx="6480">
                  <c:v>989.71</c:v>
                </c:pt>
                <c:pt idx="6481">
                  <c:v>989.71</c:v>
                </c:pt>
                <c:pt idx="6482">
                  <c:v>989.71</c:v>
                </c:pt>
                <c:pt idx="6483">
                  <c:v>989.71</c:v>
                </c:pt>
                <c:pt idx="6484">
                  <c:v>989.71</c:v>
                </c:pt>
                <c:pt idx="6485">
                  <c:v>989.71</c:v>
                </c:pt>
                <c:pt idx="6486">
                  <c:v>989.71</c:v>
                </c:pt>
                <c:pt idx="6487">
                  <c:v>989.7</c:v>
                </c:pt>
                <c:pt idx="6488">
                  <c:v>989.7</c:v>
                </c:pt>
                <c:pt idx="6489">
                  <c:v>989.71</c:v>
                </c:pt>
                <c:pt idx="6490">
                  <c:v>989.7</c:v>
                </c:pt>
                <c:pt idx="6491">
                  <c:v>989.7</c:v>
                </c:pt>
                <c:pt idx="6492">
                  <c:v>989.71</c:v>
                </c:pt>
                <c:pt idx="6493">
                  <c:v>989.71</c:v>
                </c:pt>
                <c:pt idx="6494">
                  <c:v>989.71</c:v>
                </c:pt>
                <c:pt idx="6495">
                  <c:v>989.71</c:v>
                </c:pt>
                <c:pt idx="6496">
                  <c:v>989.71</c:v>
                </c:pt>
                <c:pt idx="6497">
                  <c:v>989.72</c:v>
                </c:pt>
                <c:pt idx="6498">
                  <c:v>989.71</c:v>
                </c:pt>
                <c:pt idx="6499">
                  <c:v>989.71</c:v>
                </c:pt>
                <c:pt idx="6500">
                  <c:v>989.71</c:v>
                </c:pt>
                <c:pt idx="6501">
                  <c:v>989.71</c:v>
                </c:pt>
                <c:pt idx="6502">
                  <c:v>989.71</c:v>
                </c:pt>
                <c:pt idx="6503">
                  <c:v>989.71</c:v>
                </c:pt>
                <c:pt idx="6504">
                  <c:v>989.72</c:v>
                </c:pt>
                <c:pt idx="6505">
                  <c:v>989.72</c:v>
                </c:pt>
                <c:pt idx="6506">
                  <c:v>989.72</c:v>
                </c:pt>
                <c:pt idx="6507">
                  <c:v>989.72</c:v>
                </c:pt>
                <c:pt idx="6508">
                  <c:v>989.72</c:v>
                </c:pt>
                <c:pt idx="6509">
                  <c:v>989.72</c:v>
                </c:pt>
                <c:pt idx="6510">
                  <c:v>989.72</c:v>
                </c:pt>
                <c:pt idx="6511">
                  <c:v>989.72</c:v>
                </c:pt>
                <c:pt idx="6512">
                  <c:v>989.72</c:v>
                </c:pt>
                <c:pt idx="6513">
                  <c:v>989.72</c:v>
                </c:pt>
                <c:pt idx="6514">
                  <c:v>989.72</c:v>
                </c:pt>
                <c:pt idx="6515">
                  <c:v>989.72</c:v>
                </c:pt>
                <c:pt idx="6516">
                  <c:v>989.72</c:v>
                </c:pt>
                <c:pt idx="6517">
                  <c:v>989.72</c:v>
                </c:pt>
                <c:pt idx="6518">
                  <c:v>989.72</c:v>
                </c:pt>
                <c:pt idx="6519">
                  <c:v>989.73</c:v>
                </c:pt>
                <c:pt idx="6520">
                  <c:v>989.72</c:v>
                </c:pt>
                <c:pt idx="6521">
                  <c:v>989.72</c:v>
                </c:pt>
                <c:pt idx="6522">
                  <c:v>989.72</c:v>
                </c:pt>
                <c:pt idx="6523">
                  <c:v>989.71</c:v>
                </c:pt>
                <c:pt idx="6524">
                  <c:v>989.71</c:v>
                </c:pt>
                <c:pt idx="6525">
                  <c:v>989.71</c:v>
                </c:pt>
                <c:pt idx="6526">
                  <c:v>989.7</c:v>
                </c:pt>
                <c:pt idx="6527">
                  <c:v>989.7</c:v>
                </c:pt>
                <c:pt idx="6528">
                  <c:v>989.7</c:v>
                </c:pt>
                <c:pt idx="6529">
                  <c:v>989.7</c:v>
                </c:pt>
                <c:pt idx="6530">
                  <c:v>989.7</c:v>
                </c:pt>
                <c:pt idx="6531">
                  <c:v>989.7</c:v>
                </c:pt>
                <c:pt idx="6532">
                  <c:v>989.7</c:v>
                </c:pt>
                <c:pt idx="6533">
                  <c:v>989.7</c:v>
                </c:pt>
                <c:pt idx="6534">
                  <c:v>989.7</c:v>
                </c:pt>
                <c:pt idx="6535">
                  <c:v>989.71</c:v>
                </c:pt>
                <c:pt idx="6536">
                  <c:v>989.71</c:v>
                </c:pt>
                <c:pt idx="6537">
                  <c:v>989.7</c:v>
                </c:pt>
                <c:pt idx="6538">
                  <c:v>989.7</c:v>
                </c:pt>
                <c:pt idx="6539">
                  <c:v>989.71</c:v>
                </c:pt>
                <c:pt idx="6540">
                  <c:v>989.71</c:v>
                </c:pt>
                <c:pt idx="6541">
                  <c:v>989.71</c:v>
                </c:pt>
                <c:pt idx="6542">
                  <c:v>989.71</c:v>
                </c:pt>
                <c:pt idx="6543">
                  <c:v>989.71</c:v>
                </c:pt>
                <c:pt idx="6544">
                  <c:v>989.71</c:v>
                </c:pt>
                <c:pt idx="6545">
                  <c:v>989.71</c:v>
                </c:pt>
                <c:pt idx="6546">
                  <c:v>989.7</c:v>
                </c:pt>
                <c:pt idx="6547">
                  <c:v>989.71</c:v>
                </c:pt>
                <c:pt idx="6548">
                  <c:v>989.71</c:v>
                </c:pt>
                <c:pt idx="6549">
                  <c:v>989.71</c:v>
                </c:pt>
                <c:pt idx="6550">
                  <c:v>989.71</c:v>
                </c:pt>
                <c:pt idx="6551">
                  <c:v>989.71</c:v>
                </c:pt>
                <c:pt idx="6552">
                  <c:v>989.71</c:v>
                </c:pt>
                <c:pt idx="6553">
                  <c:v>989.71</c:v>
                </c:pt>
                <c:pt idx="6554">
                  <c:v>989.7</c:v>
                </c:pt>
                <c:pt idx="6555">
                  <c:v>989.71</c:v>
                </c:pt>
                <c:pt idx="6556">
                  <c:v>989.71</c:v>
                </c:pt>
                <c:pt idx="6557">
                  <c:v>989.71</c:v>
                </c:pt>
                <c:pt idx="6558">
                  <c:v>989.71</c:v>
                </c:pt>
                <c:pt idx="6559">
                  <c:v>989.71</c:v>
                </c:pt>
                <c:pt idx="6560">
                  <c:v>989.71</c:v>
                </c:pt>
                <c:pt idx="6561">
                  <c:v>989.71</c:v>
                </c:pt>
                <c:pt idx="6562">
                  <c:v>989.72</c:v>
                </c:pt>
                <c:pt idx="6563">
                  <c:v>989.72</c:v>
                </c:pt>
                <c:pt idx="6564">
                  <c:v>989.72</c:v>
                </c:pt>
                <c:pt idx="6565">
                  <c:v>989.71</c:v>
                </c:pt>
                <c:pt idx="6566">
                  <c:v>989.71</c:v>
                </c:pt>
                <c:pt idx="6567">
                  <c:v>989.72</c:v>
                </c:pt>
                <c:pt idx="6568">
                  <c:v>989.71</c:v>
                </c:pt>
                <c:pt idx="6569">
                  <c:v>989.71</c:v>
                </c:pt>
                <c:pt idx="6570">
                  <c:v>989.71</c:v>
                </c:pt>
                <c:pt idx="6571">
                  <c:v>989.71</c:v>
                </c:pt>
                <c:pt idx="6572">
                  <c:v>989.7</c:v>
                </c:pt>
                <c:pt idx="6573">
                  <c:v>989.7</c:v>
                </c:pt>
                <c:pt idx="6574">
                  <c:v>989.71</c:v>
                </c:pt>
                <c:pt idx="6575">
                  <c:v>989.71</c:v>
                </c:pt>
                <c:pt idx="6576">
                  <c:v>989.71</c:v>
                </c:pt>
                <c:pt idx="6577">
                  <c:v>989.71</c:v>
                </c:pt>
                <c:pt idx="6578">
                  <c:v>989.7</c:v>
                </c:pt>
                <c:pt idx="6579">
                  <c:v>989.71</c:v>
                </c:pt>
                <c:pt idx="6580">
                  <c:v>989.71</c:v>
                </c:pt>
                <c:pt idx="6581">
                  <c:v>989.7</c:v>
                </c:pt>
                <c:pt idx="6582">
                  <c:v>989.7</c:v>
                </c:pt>
                <c:pt idx="6583">
                  <c:v>989.7</c:v>
                </c:pt>
                <c:pt idx="6584">
                  <c:v>989.71</c:v>
                </c:pt>
                <c:pt idx="6585">
                  <c:v>989.71</c:v>
                </c:pt>
                <c:pt idx="6586">
                  <c:v>989.71</c:v>
                </c:pt>
                <c:pt idx="6587">
                  <c:v>989.71</c:v>
                </c:pt>
                <c:pt idx="6588">
                  <c:v>989.71</c:v>
                </c:pt>
                <c:pt idx="6589">
                  <c:v>989.71</c:v>
                </c:pt>
                <c:pt idx="6590">
                  <c:v>989.71</c:v>
                </c:pt>
                <c:pt idx="6591">
                  <c:v>989.71</c:v>
                </c:pt>
                <c:pt idx="6592">
                  <c:v>989.71</c:v>
                </c:pt>
                <c:pt idx="6593">
                  <c:v>989.71</c:v>
                </c:pt>
                <c:pt idx="6594">
                  <c:v>989.71</c:v>
                </c:pt>
                <c:pt idx="6595">
                  <c:v>989.71</c:v>
                </c:pt>
                <c:pt idx="6596">
                  <c:v>989.7</c:v>
                </c:pt>
                <c:pt idx="6597">
                  <c:v>989.7</c:v>
                </c:pt>
                <c:pt idx="6598">
                  <c:v>989.7</c:v>
                </c:pt>
                <c:pt idx="6599">
                  <c:v>989.7</c:v>
                </c:pt>
                <c:pt idx="6600">
                  <c:v>989.69</c:v>
                </c:pt>
                <c:pt idx="6601">
                  <c:v>989.69</c:v>
                </c:pt>
                <c:pt idx="6602">
                  <c:v>989.69</c:v>
                </c:pt>
                <c:pt idx="6603">
                  <c:v>989.7</c:v>
                </c:pt>
                <c:pt idx="6604">
                  <c:v>989.7</c:v>
                </c:pt>
                <c:pt idx="6605">
                  <c:v>989.7</c:v>
                </c:pt>
                <c:pt idx="6606">
                  <c:v>989.7</c:v>
                </c:pt>
                <c:pt idx="6607">
                  <c:v>989.71</c:v>
                </c:pt>
                <c:pt idx="6608">
                  <c:v>989.71</c:v>
                </c:pt>
                <c:pt idx="6609">
                  <c:v>989.71</c:v>
                </c:pt>
                <c:pt idx="6610">
                  <c:v>989.71</c:v>
                </c:pt>
                <c:pt idx="6611">
                  <c:v>989.71</c:v>
                </c:pt>
                <c:pt idx="6612">
                  <c:v>989.71</c:v>
                </c:pt>
                <c:pt idx="6613">
                  <c:v>989.71</c:v>
                </c:pt>
                <c:pt idx="6614">
                  <c:v>989.71</c:v>
                </c:pt>
                <c:pt idx="6615">
                  <c:v>989.71</c:v>
                </c:pt>
                <c:pt idx="6616">
                  <c:v>989.71</c:v>
                </c:pt>
                <c:pt idx="6617">
                  <c:v>989.71</c:v>
                </c:pt>
                <c:pt idx="6618">
                  <c:v>989.71</c:v>
                </c:pt>
                <c:pt idx="6619">
                  <c:v>989.71</c:v>
                </c:pt>
                <c:pt idx="6620">
                  <c:v>989.71</c:v>
                </c:pt>
                <c:pt idx="6621">
                  <c:v>989.71</c:v>
                </c:pt>
                <c:pt idx="6622">
                  <c:v>989.71</c:v>
                </c:pt>
                <c:pt idx="6623">
                  <c:v>989.71</c:v>
                </c:pt>
                <c:pt idx="6624">
                  <c:v>989.72</c:v>
                </c:pt>
                <c:pt idx="6625">
                  <c:v>989.72</c:v>
                </c:pt>
                <c:pt idx="6626">
                  <c:v>989.72</c:v>
                </c:pt>
                <c:pt idx="6627">
                  <c:v>989.72</c:v>
                </c:pt>
                <c:pt idx="6628">
                  <c:v>989.72</c:v>
                </c:pt>
                <c:pt idx="6629">
                  <c:v>989.72</c:v>
                </c:pt>
                <c:pt idx="6630">
                  <c:v>989.73</c:v>
                </c:pt>
                <c:pt idx="6631">
                  <c:v>989.72</c:v>
                </c:pt>
                <c:pt idx="6632">
                  <c:v>989.72</c:v>
                </c:pt>
                <c:pt idx="6633">
                  <c:v>989.72</c:v>
                </c:pt>
                <c:pt idx="6634">
                  <c:v>989.72</c:v>
                </c:pt>
                <c:pt idx="6635">
                  <c:v>989.72</c:v>
                </c:pt>
                <c:pt idx="6636">
                  <c:v>989.72</c:v>
                </c:pt>
                <c:pt idx="6637">
                  <c:v>989.72</c:v>
                </c:pt>
                <c:pt idx="6638">
                  <c:v>989.71</c:v>
                </c:pt>
                <c:pt idx="6639">
                  <c:v>989.72</c:v>
                </c:pt>
                <c:pt idx="6640">
                  <c:v>989.71</c:v>
                </c:pt>
                <c:pt idx="6641">
                  <c:v>989.71</c:v>
                </c:pt>
                <c:pt idx="6642">
                  <c:v>989.71</c:v>
                </c:pt>
                <c:pt idx="6643">
                  <c:v>989.71</c:v>
                </c:pt>
                <c:pt idx="6644">
                  <c:v>989.71</c:v>
                </c:pt>
                <c:pt idx="6645">
                  <c:v>989.71</c:v>
                </c:pt>
                <c:pt idx="6646">
                  <c:v>989.71</c:v>
                </c:pt>
                <c:pt idx="6647">
                  <c:v>989.71</c:v>
                </c:pt>
                <c:pt idx="6648">
                  <c:v>989.71</c:v>
                </c:pt>
                <c:pt idx="6649">
                  <c:v>989.71</c:v>
                </c:pt>
                <c:pt idx="6650">
                  <c:v>989.71</c:v>
                </c:pt>
                <c:pt idx="6651">
                  <c:v>989.71</c:v>
                </c:pt>
                <c:pt idx="6652">
                  <c:v>989.7</c:v>
                </c:pt>
                <c:pt idx="6653">
                  <c:v>989.7</c:v>
                </c:pt>
                <c:pt idx="6654">
                  <c:v>989.7</c:v>
                </c:pt>
                <c:pt idx="6655">
                  <c:v>989.7</c:v>
                </c:pt>
                <c:pt idx="6656">
                  <c:v>989.7</c:v>
                </c:pt>
                <c:pt idx="6657">
                  <c:v>989.69</c:v>
                </c:pt>
                <c:pt idx="6658">
                  <c:v>989.69</c:v>
                </c:pt>
                <c:pt idx="6659">
                  <c:v>989.69</c:v>
                </c:pt>
                <c:pt idx="6660">
                  <c:v>989.7</c:v>
                </c:pt>
                <c:pt idx="6661">
                  <c:v>989.7</c:v>
                </c:pt>
                <c:pt idx="6662">
                  <c:v>989.7</c:v>
                </c:pt>
                <c:pt idx="6663">
                  <c:v>989.7</c:v>
                </c:pt>
                <c:pt idx="6664">
                  <c:v>989.7</c:v>
                </c:pt>
                <c:pt idx="6665">
                  <c:v>989.7</c:v>
                </c:pt>
                <c:pt idx="6666">
                  <c:v>989.7</c:v>
                </c:pt>
                <c:pt idx="6667">
                  <c:v>989.7</c:v>
                </c:pt>
                <c:pt idx="6668">
                  <c:v>989.71</c:v>
                </c:pt>
                <c:pt idx="6669">
                  <c:v>989.71</c:v>
                </c:pt>
                <c:pt idx="6670">
                  <c:v>989.71</c:v>
                </c:pt>
                <c:pt idx="6671">
                  <c:v>989.71</c:v>
                </c:pt>
                <c:pt idx="6672">
                  <c:v>989.71</c:v>
                </c:pt>
                <c:pt idx="6673">
                  <c:v>989.71</c:v>
                </c:pt>
                <c:pt idx="6674">
                  <c:v>989.71</c:v>
                </c:pt>
                <c:pt idx="6675">
                  <c:v>989.71</c:v>
                </c:pt>
                <c:pt idx="6676">
                  <c:v>989.71</c:v>
                </c:pt>
                <c:pt idx="6677">
                  <c:v>989.71</c:v>
                </c:pt>
                <c:pt idx="6678">
                  <c:v>989.71</c:v>
                </c:pt>
                <c:pt idx="6679">
                  <c:v>989.71</c:v>
                </c:pt>
                <c:pt idx="6680">
                  <c:v>989.71</c:v>
                </c:pt>
                <c:pt idx="6681">
                  <c:v>989.71</c:v>
                </c:pt>
                <c:pt idx="6682">
                  <c:v>989.71</c:v>
                </c:pt>
                <c:pt idx="6683">
                  <c:v>989.71</c:v>
                </c:pt>
                <c:pt idx="6684">
                  <c:v>989.7</c:v>
                </c:pt>
                <c:pt idx="6685">
                  <c:v>989.7</c:v>
                </c:pt>
                <c:pt idx="6686">
                  <c:v>989.7</c:v>
                </c:pt>
                <c:pt idx="6687">
                  <c:v>989.7</c:v>
                </c:pt>
                <c:pt idx="6688">
                  <c:v>989.71</c:v>
                </c:pt>
                <c:pt idx="6689">
                  <c:v>989.71</c:v>
                </c:pt>
                <c:pt idx="6690">
                  <c:v>989.71</c:v>
                </c:pt>
                <c:pt idx="6691">
                  <c:v>989.71</c:v>
                </c:pt>
                <c:pt idx="6692">
                  <c:v>989.71</c:v>
                </c:pt>
                <c:pt idx="6693">
                  <c:v>989.71</c:v>
                </c:pt>
                <c:pt idx="6694">
                  <c:v>989.71</c:v>
                </c:pt>
                <c:pt idx="6695">
                  <c:v>989.71</c:v>
                </c:pt>
                <c:pt idx="6696">
                  <c:v>989.71</c:v>
                </c:pt>
                <c:pt idx="6697">
                  <c:v>989.71</c:v>
                </c:pt>
                <c:pt idx="6698">
                  <c:v>989.71</c:v>
                </c:pt>
                <c:pt idx="6699">
                  <c:v>989.71</c:v>
                </c:pt>
                <c:pt idx="6700">
                  <c:v>989.72</c:v>
                </c:pt>
                <c:pt idx="6701">
                  <c:v>989.72</c:v>
                </c:pt>
                <c:pt idx="6702">
                  <c:v>989.71</c:v>
                </c:pt>
                <c:pt idx="6703">
                  <c:v>989.71</c:v>
                </c:pt>
                <c:pt idx="6704">
                  <c:v>989.71</c:v>
                </c:pt>
                <c:pt idx="6705">
                  <c:v>989.72</c:v>
                </c:pt>
                <c:pt idx="6706">
                  <c:v>989.72</c:v>
                </c:pt>
                <c:pt idx="6707">
                  <c:v>989.71</c:v>
                </c:pt>
                <c:pt idx="6708">
                  <c:v>989.71</c:v>
                </c:pt>
                <c:pt idx="6709">
                  <c:v>989.71</c:v>
                </c:pt>
                <c:pt idx="6710">
                  <c:v>989.71</c:v>
                </c:pt>
                <c:pt idx="6711">
                  <c:v>989.71</c:v>
                </c:pt>
                <c:pt idx="6712">
                  <c:v>989.71</c:v>
                </c:pt>
                <c:pt idx="6713">
                  <c:v>989.7</c:v>
                </c:pt>
                <c:pt idx="6714">
                  <c:v>989.7</c:v>
                </c:pt>
                <c:pt idx="6715">
                  <c:v>989.7</c:v>
                </c:pt>
                <c:pt idx="6716">
                  <c:v>989.7</c:v>
                </c:pt>
                <c:pt idx="6717">
                  <c:v>989.7</c:v>
                </c:pt>
                <c:pt idx="6718">
                  <c:v>989.7</c:v>
                </c:pt>
                <c:pt idx="6719">
                  <c:v>989.7</c:v>
                </c:pt>
                <c:pt idx="6720">
                  <c:v>989.7</c:v>
                </c:pt>
                <c:pt idx="6721">
                  <c:v>989.7</c:v>
                </c:pt>
                <c:pt idx="6722">
                  <c:v>989.7</c:v>
                </c:pt>
                <c:pt idx="6723">
                  <c:v>989.7</c:v>
                </c:pt>
                <c:pt idx="6724">
                  <c:v>989.71</c:v>
                </c:pt>
                <c:pt idx="6725">
                  <c:v>989.7</c:v>
                </c:pt>
                <c:pt idx="6726">
                  <c:v>989.7</c:v>
                </c:pt>
                <c:pt idx="6727">
                  <c:v>989.71</c:v>
                </c:pt>
                <c:pt idx="6728">
                  <c:v>989.7</c:v>
                </c:pt>
                <c:pt idx="6729">
                  <c:v>989.7</c:v>
                </c:pt>
                <c:pt idx="6730">
                  <c:v>989.7</c:v>
                </c:pt>
                <c:pt idx="6731">
                  <c:v>989.7</c:v>
                </c:pt>
                <c:pt idx="6732">
                  <c:v>989.7</c:v>
                </c:pt>
                <c:pt idx="6733">
                  <c:v>989.69</c:v>
                </c:pt>
                <c:pt idx="6734">
                  <c:v>989.7</c:v>
                </c:pt>
                <c:pt idx="6735">
                  <c:v>989.69</c:v>
                </c:pt>
                <c:pt idx="6736">
                  <c:v>989.69</c:v>
                </c:pt>
                <c:pt idx="6737">
                  <c:v>989.69</c:v>
                </c:pt>
                <c:pt idx="6738">
                  <c:v>989.69</c:v>
                </c:pt>
                <c:pt idx="6739">
                  <c:v>989.69</c:v>
                </c:pt>
                <c:pt idx="6740">
                  <c:v>989.69</c:v>
                </c:pt>
                <c:pt idx="6741">
                  <c:v>989.69</c:v>
                </c:pt>
                <c:pt idx="6742">
                  <c:v>989.69</c:v>
                </c:pt>
                <c:pt idx="6743">
                  <c:v>989.7</c:v>
                </c:pt>
                <c:pt idx="6744">
                  <c:v>989.69</c:v>
                </c:pt>
                <c:pt idx="6745">
                  <c:v>989.69</c:v>
                </c:pt>
                <c:pt idx="6746">
                  <c:v>989.7</c:v>
                </c:pt>
                <c:pt idx="6747">
                  <c:v>989.7</c:v>
                </c:pt>
                <c:pt idx="6748">
                  <c:v>989.7</c:v>
                </c:pt>
                <c:pt idx="6749">
                  <c:v>989.69</c:v>
                </c:pt>
                <c:pt idx="6750">
                  <c:v>989.69</c:v>
                </c:pt>
                <c:pt idx="6751">
                  <c:v>989.7</c:v>
                </c:pt>
                <c:pt idx="6752">
                  <c:v>989.7</c:v>
                </c:pt>
                <c:pt idx="6753">
                  <c:v>989.7</c:v>
                </c:pt>
                <c:pt idx="6754">
                  <c:v>989.7</c:v>
                </c:pt>
                <c:pt idx="6755">
                  <c:v>989.7</c:v>
                </c:pt>
                <c:pt idx="6756">
                  <c:v>989.7</c:v>
                </c:pt>
                <c:pt idx="6757">
                  <c:v>989.7</c:v>
                </c:pt>
                <c:pt idx="6758">
                  <c:v>989.7</c:v>
                </c:pt>
                <c:pt idx="6759">
                  <c:v>989.7</c:v>
                </c:pt>
                <c:pt idx="6760">
                  <c:v>989.7</c:v>
                </c:pt>
                <c:pt idx="6761">
                  <c:v>989.69</c:v>
                </c:pt>
                <c:pt idx="6762">
                  <c:v>989.69</c:v>
                </c:pt>
                <c:pt idx="6763">
                  <c:v>989.69</c:v>
                </c:pt>
                <c:pt idx="6764">
                  <c:v>989.69</c:v>
                </c:pt>
                <c:pt idx="6765">
                  <c:v>989.69</c:v>
                </c:pt>
                <c:pt idx="6766">
                  <c:v>989.69</c:v>
                </c:pt>
                <c:pt idx="6767">
                  <c:v>989.69</c:v>
                </c:pt>
                <c:pt idx="6768">
                  <c:v>989.69</c:v>
                </c:pt>
                <c:pt idx="6769">
                  <c:v>989.69</c:v>
                </c:pt>
                <c:pt idx="6770">
                  <c:v>989.69</c:v>
                </c:pt>
                <c:pt idx="6771">
                  <c:v>989.69</c:v>
                </c:pt>
                <c:pt idx="6772">
                  <c:v>989.69</c:v>
                </c:pt>
                <c:pt idx="6773">
                  <c:v>989.69</c:v>
                </c:pt>
                <c:pt idx="6774">
                  <c:v>989.69</c:v>
                </c:pt>
                <c:pt idx="6775">
                  <c:v>989.69</c:v>
                </c:pt>
                <c:pt idx="6776">
                  <c:v>989.69</c:v>
                </c:pt>
                <c:pt idx="6777">
                  <c:v>989.69</c:v>
                </c:pt>
                <c:pt idx="6778">
                  <c:v>989.69</c:v>
                </c:pt>
                <c:pt idx="6779">
                  <c:v>989.69</c:v>
                </c:pt>
                <c:pt idx="6780">
                  <c:v>989.69</c:v>
                </c:pt>
                <c:pt idx="6781">
                  <c:v>989.69</c:v>
                </c:pt>
                <c:pt idx="6782">
                  <c:v>989.68</c:v>
                </c:pt>
                <c:pt idx="6783">
                  <c:v>989.68</c:v>
                </c:pt>
                <c:pt idx="6784">
                  <c:v>989.68</c:v>
                </c:pt>
                <c:pt idx="6785">
                  <c:v>989.68</c:v>
                </c:pt>
                <c:pt idx="6786">
                  <c:v>989.68</c:v>
                </c:pt>
                <c:pt idx="6787">
                  <c:v>989.68</c:v>
                </c:pt>
                <c:pt idx="6788">
                  <c:v>989.68</c:v>
                </c:pt>
                <c:pt idx="6789">
                  <c:v>989.68</c:v>
                </c:pt>
                <c:pt idx="6790">
                  <c:v>989.68</c:v>
                </c:pt>
                <c:pt idx="6791">
                  <c:v>989.68</c:v>
                </c:pt>
                <c:pt idx="6792">
                  <c:v>989.68</c:v>
                </c:pt>
                <c:pt idx="6793">
                  <c:v>989.68</c:v>
                </c:pt>
                <c:pt idx="6794">
                  <c:v>989.68</c:v>
                </c:pt>
                <c:pt idx="6795">
                  <c:v>989.68</c:v>
                </c:pt>
                <c:pt idx="6796">
                  <c:v>989.68</c:v>
                </c:pt>
                <c:pt idx="6797">
                  <c:v>989.68</c:v>
                </c:pt>
                <c:pt idx="6798">
                  <c:v>989.68</c:v>
                </c:pt>
                <c:pt idx="6799">
                  <c:v>989.68</c:v>
                </c:pt>
                <c:pt idx="6800">
                  <c:v>989.68</c:v>
                </c:pt>
                <c:pt idx="6801">
                  <c:v>989.68</c:v>
                </c:pt>
                <c:pt idx="6802">
                  <c:v>989.68</c:v>
                </c:pt>
                <c:pt idx="6803">
                  <c:v>989.68</c:v>
                </c:pt>
                <c:pt idx="6804">
                  <c:v>989.68</c:v>
                </c:pt>
                <c:pt idx="6805">
                  <c:v>989.68</c:v>
                </c:pt>
                <c:pt idx="6806">
                  <c:v>989.68</c:v>
                </c:pt>
                <c:pt idx="6807">
                  <c:v>989.68</c:v>
                </c:pt>
                <c:pt idx="6808">
                  <c:v>989.68</c:v>
                </c:pt>
                <c:pt idx="6809">
                  <c:v>989.68</c:v>
                </c:pt>
                <c:pt idx="6810">
                  <c:v>989.68</c:v>
                </c:pt>
                <c:pt idx="6811">
                  <c:v>989.68</c:v>
                </c:pt>
                <c:pt idx="6812">
                  <c:v>989.68</c:v>
                </c:pt>
                <c:pt idx="6813">
                  <c:v>989.67</c:v>
                </c:pt>
                <c:pt idx="6814">
                  <c:v>989.67</c:v>
                </c:pt>
                <c:pt idx="6815">
                  <c:v>989.67</c:v>
                </c:pt>
                <c:pt idx="6816">
                  <c:v>989.68</c:v>
                </c:pt>
                <c:pt idx="6817">
                  <c:v>989.67</c:v>
                </c:pt>
                <c:pt idx="6818">
                  <c:v>989.67</c:v>
                </c:pt>
                <c:pt idx="6819">
                  <c:v>989.67</c:v>
                </c:pt>
                <c:pt idx="6820">
                  <c:v>989.67</c:v>
                </c:pt>
                <c:pt idx="6821">
                  <c:v>989.67</c:v>
                </c:pt>
                <c:pt idx="6822">
                  <c:v>989.67</c:v>
                </c:pt>
                <c:pt idx="6823">
                  <c:v>989.66</c:v>
                </c:pt>
                <c:pt idx="6824">
                  <c:v>989.67</c:v>
                </c:pt>
                <c:pt idx="6825">
                  <c:v>989.66</c:v>
                </c:pt>
                <c:pt idx="6826">
                  <c:v>989.66</c:v>
                </c:pt>
                <c:pt idx="6827">
                  <c:v>989.66</c:v>
                </c:pt>
                <c:pt idx="6828">
                  <c:v>989.66</c:v>
                </c:pt>
                <c:pt idx="6829">
                  <c:v>989.66</c:v>
                </c:pt>
                <c:pt idx="6830">
                  <c:v>989.66</c:v>
                </c:pt>
                <c:pt idx="6831">
                  <c:v>989.66</c:v>
                </c:pt>
                <c:pt idx="6832">
                  <c:v>989.66</c:v>
                </c:pt>
                <c:pt idx="6833">
                  <c:v>989.65</c:v>
                </c:pt>
                <c:pt idx="6834">
                  <c:v>989.65</c:v>
                </c:pt>
                <c:pt idx="6835">
                  <c:v>989.65</c:v>
                </c:pt>
                <c:pt idx="6836">
                  <c:v>989.65</c:v>
                </c:pt>
                <c:pt idx="6837">
                  <c:v>989.66</c:v>
                </c:pt>
                <c:pt idx="6838">
                  <c:v>989.66</c:v>
                </c:pt>
                <c:pt idx="6839">
                  <c:v>989.66</c:v>
                </c:pt>
                <c:pt idx="6840">
                  <c:v>989.66</c:v>
                </c:pt>
                <c:pt idx="6841">
                  <c:v>989.66</c:v>
                </c:pt>
                <c:pt idx="6842">
                  <c:v>989.66</c:v>
                </c:pt>
                <c:pt idx="6843">
                  <c:v>989.66</c:v>
                </c:pt>
                <c:pt idx="6844">
                  <c:v>989.66</c:v>
                </c:pt>
                <c:pt idx="6845">
                  <c:v>989.66</c:v>
                </c:pt>
                <c:pt idx="6846">
                  <c:v>989.66</c:v>
                </c:pt>
                <c:pt idx="6847">
                  <c:v>989.65</c:v>
                </c:pt>
                <c:pt idx="6848">
                  <c:v>989.65</c:v>
                </c:pt>
                <c:pt idx="6849">
                  <c:v>989.65</c:v>
                </c:pt>
                <c:pt idx="6850">
                  <c:v>989.65</c:v>
                </c:pt>
                <c:pt idx="6851">
                  <c:v>989.65</c:v>
                </c:pt>
                <c:pt idx="6852">
                  <c:v>989.65</c:v>
                </c:pt>
                <c:pt idx="6853">
                  <c:v>989.65</c:v>
                </c:pt>
                <c:pt idx="6854">
                  <c:v>989.65</c:v>
                </c:pt>
                <c:pt idx="6855">
                  <c:v>989.65</c:v>
                </c:pt>
                <c:pt idx="6856">
                  <c:v>989.65</c:v>
                </c:pt>
                <c:pt idx="6857">
                  <c:v>989.65</c:v>
                </c:pt>
                <c:pt idx="6858">
                  <c:v>989.66</c:v>
                </c:pt>
                <c:pt idx="6859">
                  <c:v>989.66</c:v>
                </c:pt>
                <c:pt idx="6860">
                  <c:v>989.66</c:v>
                </c:pt>
                <c:pt idx="6861">
                  <c:v>989.66</c:v>
                </c:pt>
                <c:pt idx="6862">
                  <c:v>989.66</c:v>
                </c:pt>
                <c:pt idx="6863">
                  <c:v>989.66</c:v>
                </c:pt>
                <c:pt idx="6864">
                  <c:v>989.66</c:v>
                </c:pt>
                <c:pt idx="6865">
                  <c:v>989.66</c:v>
                </c:pt>
                <c:pt idx="6866">
                  <c:v>989.66</c:v>
                </c:pt>
                <c:pt idx="6867">
                  <c:v>989.66</c:v>
                </c:pt>
                <c:pt idx="6868">
                  <c:v>989.66</c:v>
                </c:pt>
                <c:pt idx="6869">
                  <c:v>989.66</c:v>
                </c:pt>
                <c:pt idx="6870">
                  <c:v>989.66</c:v>
                </c:pt>
                <c:pt idx="6871">
                  <c:v>989.66</c:v>
                </c:pt>
                <c:pt idx="6872">
                  <c:v>989.66</c:v>
                </c:pt>
                <c:pt idx="6873">
                  <c:v>989.66</c:v>
                </c:pt>
                <c:pt idx="6874">
                  <c:v>989.66</c:v>
                </c:pt>
                <c:pt idx="6875">
                  <c:v>989.66</c:v>
                </c:pt>
                <c:pt idx="6876">
                  <c:v>989.66</c:v>
                </c:pt>
                <c:pt idx="6877">
                  <c:v>989.66</c:v>
                </c:pt>
                <c:pt idx="6878">
                  <c:v>989.65</c:v>
                </c:pt>
                <c:pt idx="6879">
                  <c:v>989.66</c:v>
                </c:pt>
                <c:pt idx="6880">
                  <c:v>989.65</c:v>
                </c:pt>
                <c:pt idx="6881">
                  <c:v>989.66</c:v>
                </c:pt>
                <c:pt idx="6882">
                  <c:v>989.65</c:v>
                </c:pt>
                <c:pt idx="6883">
                  <c:v>989.65</c:v>
                </c:pt>
                <c:pt idx="6884">
                  <c:v>989.65</c:v>
                </c:pt>
                <c:pt idx="6885">
                  <c:v>989.65</c:v>
                </c:pt>
                <c:pt idx="6886">
                  <c:v>989.65</c:v>
                </c:pt>
                <c:pt idx="6887">
                  <c:v>989.65</c:v>
                </c:pt>
                <c:pt idx="6888">
                  <c:v>989.65</c:v>
                </c:pt>
                <c:pt idx="6889">
                  <c:v>989.65</c:v>
                </c:pt>
                <c:pt idx="6890">
                  <c:v>989.65</c:v>
                </c:pt>
                <c:pt idx="6891">
                  <c:v>989.65</c:v>
                </c:pt>
                <c:pt idx="6892">
                  <c:v>989.65</c:v>
                </c:pt>
                <c:pt idx="6893">
                  <c:v>989.66</c:v>
                </c:pt>
                <c:pt idx="6894">
                  <c:v>989.65</c:v>
                </c:pt>
                <c:pt idx="6895">
                  <c:v>989.66</c:v>
                </c:pt>
                <c:pt idx="6896">
                  <c:v>989.66</c:v>
                </c:pt>
                <c:pt idx="6897">
                  <c:v>989.66</c:v>
                </c:pt>
                <c:pt idx="6898">
                  <c:v>989.66</c:v>
                </c:pt>
                <c:pt idx="6899">
                  <c:v>989.67</c:v>
                </c:pt>
                <c:pt idx="6900">
                  <c:v>989.67</c:v>
                </c:pt>
                <c:pt idx="6901">
                  <c:v>989.67</c:v>
                </c:pt>
                <c:pt idx="6902">
                  <c:v>989.67</c:v>
                </c:pt>
                <c:pt idx="6903">
                  <c:v>989.66</c:v>
                </c:pt>
                <c:pt idx="6904">
                  <c:v>989.66</c:v>
                </c:pt>
                <c:pt idx="6905">
                  <c:v>989.66</c:v>
                </c:pt>
                <c:pt idx="6906">
                  <c:v>989.66</c:v>
                </c:pt>
                <c:pt idx="6907">
                  <c:v>989.66</c:v>
                </c:pt>
                <c:pt idx="6908">
                  <c:v>989.66</c:v>
                </c:pt>
                <c:pt idx="6909">
                  <c:v>989.65</c:v>
                </c:pt>
                <c:pt idx="6910">
                  <c:v>989.65</c:v>
                </c:pt>
                <c:pt idx="6911">
                  <c:v>989.65</c:v>
                </c:pt>
                <c:pt idx="6912">
                  <c:v>989.65</c:v>
                </c:pt>
                <c:pt idx="6913">
                  <c:v>989.65</c:v>
                </c:pt>
                <c:pt idx="6914">
                  <c:v>989.65</c:v>
                </c:pt>
                <c:pt idx="6915">
                  <c:v>989.65</c:v>
                </c:pt>
                <c:pt idx="6916">
                  <c:v>989.65</c:v>
                </c:pt>
                <c:pt idx="6917">
                  <c:v>989.65</c:v>
                </c:pt>
                <c:pt idx="6918">
                  <c:v>989.65</c:v>
                </c:pt>
                <c:pt idx="6919">
                  <c:v>989.64</c:v>
                </c:pt>
                <c:pt idx="6920">
                  <c:v>989.64</c:v>
                </c:pt>
                <c:pt idx="6921">
                  <c:v>989.64</c:v>
                </c:pt>
                <c:pt idx="6922">
                  <c:v>989.64</c:v>
                </c:pt>
                <c:pt idx="6923">
                  <c:v>989.64</c:v>
                </c:pt>
                <c:pt idx="6924">
                  <c:v>989.65</c:v>
                </c:pt>
                <c:pt idx="6925">
                  <c:v>989.65</c:v>
                </c:pt>
                <c:pt idx="6926">
                  <c:v>989.65</c:v>
                </c:pt>
                <c:pt idx="6927">
                  <c:v>989.65</c:v>
                </c:pt>
                <c:pt idx="6928">
                  <c:v>989.65</c:v>
                </c:pt>
                <c:pt idx="6929">
                  <c:v>989.65</c:v>
                </c:pt>
                <c:pt idx="6930">
                  <c:v>989.63</c:v>
                </c:pt>
                <c:pt idx="6931">
                  <c:v>989.61</c:v>
                </c:pt>
                <c:pt idx="6932">
                  <c:v>989.6</c:v>
                </c:pt>
                <c:pt idx="6933">
                  <c:v>989.59</c:v>
                </c:pt>
                <c:pt idx="6934">
                  <c:v>989.58</c:v>
                </c:pt>
                <c:pt idx="6935">
                  <c:v>989.57</c:v>
                </c:pt>
                <c:pt idx="6936">
                  <c:v>989.57</c:v>
                </c:pt>
                <c:pt idx="6937">
                  <c:v>989.56</c:v>
                </c:pt>
                <c:pt idx="6938">
                  <c:v>989.55</c:v>
                </c:pt>
                <c:pt idx="6939">
                  <c:v>989.55</c:v>
                </c:pt>
                <c:pt idx="6940">
                  <c:v>989.54</c:v>
                </c:pt>
                <c:pt idx="6941">
                  <c:v>989.54</c:v>
                </c:pt>
                <c:pt idx="6942">
                  <c:v>989.54</c:v>
                </c:pt>
                <c:pt idx="6943">
                  <c:v>989.53</c:v>
                </c:pt>
                <c:pt idx="6944">
                  <c:v>989.52</c:v>
                </c:pt>
                <c:pt idx="6945">
                  <c:v>989.5</c:v>
                </c:pt>
                <c:pt idx="6946">
                  <c:v>989.47</c:v>
                </c:pt>
                <c:pt idx="6947">
                  <c:v>989.45</c:v>
                </c:pt>
                <c:pt idx="6948">
                  <c:v>989.44</c:v>
                </c:pt>
                <c:pt idx="6949">
                  <c:v>989.41</c:v>
                </c:pt>
                <c:pt idx="6950">
                  <c:v>989.39</c:v>
                </c:pt>
                <c:pt idx="6951">
                  <c:v>989.36</c:v>
                </c:pt>
                <c:pt idx="6952">
                  <c:v>989.34</c:v>
                </c:pt>
                <c:pt idx="6953">
                  <c:v>989.32</c:v>
                </c:pt>
                <c:pt idx="6954">
                  <c:v>989.31</c:v>
                </c:pt>
                <c:pt idx="6955">
                  <c:v>989.29</c:v>
                </c:pt>
                <c:pt idx="6956">
                  <c:v>989.29</c:v>
                </c:pt>
                <c:pt idx="6957">
                  <c:v>989.26</c:v>
                </c:pt>
                <c:pt idx="6958">
                  <c:v>989.26</c:v>
                </c:pt>
                <c:pt idx="6959">
                  <c:v>989.25</c:v>
                </c:pt>
                <c:pt idx="6960">
                  <c:v>989.24</c:v>
                </c:pt>
                <c:pt idx="6961">
                  <c:v>989.24</c:v>
                </c:pt>
                <c:pt idx="6962">
                  <c:v>989.24</c:v>
                </c:pt>
                <c:pt idx="6963">
                  <c:v>989.24</c:v>
                </c:pt>
                <c:pt idx="6964">
                  <c:v>989.24</c:v>
                </c:pt>
                <c:pt idx="6965">
                  <c:v>989.24</c:v>
                </c:pt>
                <c:pt idx="6966">
                  <c:v>989.23</c:v>
                </c:pt>
                <c:pt idx="6967">
                  <c:v>989.23</c:v>
                </c:pt>
                <c:pt idx="6968">
                  <c:v>989.22</c:v>
                </c:pt>
                <c:pt idx="6969">
                  <c:v>989.22</c:v>
                </c:pt>
                <c:pt idx="6970">
                  <c:v>989.21</c:v>
                </c:pt>
                <c:pt idx="6971">
                  <c:v>989.21</c:v>
                </c:pt>
                <c:pt idx="6972">
                  <c:v>989.21</c:v>
                </c:pt>
                <c:pt idx="6973">
                  <c:v>989.22</c:v>
                </c:pt>
                <c:pt idx="6974">
                  <c:v>989.27</c:v>
                </c:pt>
                <c:pt idx="6975">
                  <c:v>989.32</c:v>
                </c:pt>
                <c:pt idx="6976">
                  <c:v>989.33</c:v>
                </c:pt>
                <c:pt idx="6977">
                  <c:v>989.32</c:v>
                </c:pt>
                <c:pt idx="6978">
                  <c:v>989.34</c:v>
                </c:pt>
                <c:pt idx="6979">
                  <c:v>989.36</c:v>
                </c:pt>
                <c:pt idx="6980">
                  <c:v>989.38</c:v>
                </c:pt>
                <c:pt idx="6981">
                  <c:v>989.38</c:v>
                </c:pt>
                <c:pt idx="6982">
                  <c:v>989.39</c:v>
                </c:pt>
                <c:pt idx="6983">
                  <c:v>989.39</c:v>
                </c:pt>
                <c:pt idx="6984">
                  <c:v>989.41</c:v>
                </c:pt>
                <c:pt idx="6985">
                  <c:v>989.39</c:v>
                </c:pt>
                <c:pt idx="6986">
                  <c:v>989.38</c:v>
                </c:pt>
                <c:pt idx="6987">
                  <c:v>989.36</c:v>
                </c:pt>
                <c:pt idx="6988">
                  <c:v>989.36</c:v>
                </c:pt>
                <c:pt idx="6989">
                  <c:v>989.39</c:v>
                </c:pt>
                <c:pt idx="6990">
                  <c:v>989.4</c:v>
                </c:pt>
                <c:pt idx="6991">
                  <c:v>989.39</c:v>
                </c:pt>
                <c:pt idx="6992">
                  <c:v>989.4</c:v>
                </c:pt>
                <c:pt idx="6993">
                  <c:v>989.42</c:v>
                </c:pt>
                <c:pt idx="6994">
                  <c:v>989.44</c:v>
                </c:pt>
                <c:pt idx="6995">
                  <c:v>989.44</c:v>
                </c:pt>
                <c:pt idx="6996">
                  <c:v>989.45</c:v>
                </c:pt>
                <c:pt idx="6997">
                  <c:v>989.45</c:v>
                </c:pt>
                <c:pt idx="6998">
                  <c:v>989.44</c:v>
                </c:pt>
                <c:pt idx="6999">
                  <c:v>989.44</c:v>
                </c:pt>
                <c:pt idx="7000">
                  <c:v>989.45</c:v>
                </c:pt>
                <c:pt idx="7001">
                  <c:v>989.46</c:v>
                </c:pt>
                <c:pt idx="7002">
                  <c:v>989.43</c:v>
                </c:pt>
                <c:pt idx="7003">
                  <c:v>989.41</c:v>
                </c:pt>
                <c:pt idx="7004">
                  <c:v>989.4</c:v>
                </c:pt>
                <c:pt idx="7005">
                  <c:v>989.36</c:v>
                </c:pt>
                <c:pt idx="7006">
                  <c:v>989.34</c:v>
                </c:pt>
                <c:pt idx="7007">
                  <c:v>989.33</c:v>
                </c:pt>
                <c:pt idx="7008">
                  <c:v>989.31</c:v>
                </c:pt>
                <c:pt idx="7009">
                  <c:v>989.29</c:v>
                </c:pt>
                <c:pt idx="7010">
                  <c:v>989.27</c:v>
                </c:pt>
                <c:pt idx="7011">
                  <c:v>989.26</c:v>
                </c:pt>
                <c:pt idx="7012">
                  <c:v>989.25</c:v>
                </c:pt>
                <c:pt idx="7013">
                  <c:v>989.26</c:v>
                </c:pt>
                <c:pt idx="7014">
                  <c:v>989.25</c:v>
                </c:pt>
                <c:pt idx="7015">
                  <c:v>989.2</c:v>
                </c:pt>
                <c:pt idx="7016">
                  <c:v>989.16</c:v>
                </c:pt>
                <c:pt idx="7017">
                  <c:v>989.12</c:v>
                </c:pt>
                <c:pt idx="7018">
                  <c:v>989.13</c:v>
                </c:pt>
                <c:pt idx="7019">
                  <c:v>989.1</c:v>
                </c:pt>
                <c:pt idx="7020">
                  <c:v>989.06</c:v>
                </c:pt>
                <c:pt idx="7021">
                  <c:v>989.05</c:v>
                </c:pt>
                <c:pt idx="7022">
                  <c:v>989.02</c:v>
                </c:pt>
                <c:pt idx="7023">
                  <c:v>989</c:v>
                </c:pt>
                <c:pt idx="7024">
                  <c:v>988.99</c:v>
                </c:pt>
                <c:pt idx="7025">
                  <c:v>988.98</c:v>
                </c:pt>
                <c:pt idx="7026">
                  <c:v>988.96</c:v>
                </c:pt>
                <c:pt idx="7027">
                  <c:v>988.97</c:v>
                </c:pt>
                <c:pt idx="7028">
                  <c:v>989.04</c:v>
                </c:pt>
                <c:pt idx="7029">
                  <c:v>989.08</c:v>
                </c:pt>
                <c:pt idx="7030">
                  <c:v>989.11</c:v>
                </c:pt>
                <c:pt idx="7031">
                  <c:v>989.13</c:v>
                </c:pt>
                <c:pt idx="7032">
                  <c:v>989.18</c:v>
                </c:pt>
                <c:pt idx="7033">
                  <c:v>989.23</c:v>
                </c:pt>
                <c:pt idx="7034">
                  <c:v>989.27</c:v>
                </c:pt>
                <c:pt idx="7035">
                  <c:v>989.24</c:v>
                </c:pt>
                <c:pt idx="7036">
                  <c:v>989.26</c:v>
                </c:pt>
                <c:pt idx="7037">
                  <c:v>989.28</c:v>
                </c:pt>
                <c:pt idx="7038">
                  <c:v>989.32</c:v>
                </c:pt>
                <c:pt idx="7039">
                  <c:v>989.37</c:v>
                </c:pt>
                <c:pt idx="7040">
                  <c:v>989.41</c:v>
                </c:pt>
                <c:pt idx="7041">
                  <c:v>989.41</c:v>
                </c:pt>
                <c:pt idx="7042">
                  <c:v>989.43</c:v>
                </c:pt>
                <c:pt idx="7043">
                  <c:v>989.41</c:v>
                </c:pt>
                <c:pt idx="7044">
                  <c:v>989.38</c:v>
                </c:pt>
                <c:pt idx="7045">
                  <c:v>989.36</c:v>
                </c:pt>
                <c:pt idx="7046">
                  <c:v>989.27</c:v>
                </c:pt>
                <c:pt idx="7047">
                  <c:v>989.25</c:v>
                </c:pt>
                <c:pt idx="7048">
                  <c:v>989.19</c:v>
                </c:pt>
                <c:pt idx="7049">
                  <c:v>989.2</c:v>
                </c:pt>
                <c:pt idx="7050">
                  <c:v>989.14</c:v>
                </c:pt>
                <c:pt idx="7051">
                  <c:v>989.1</c:v>
                </c:pt>
                <c:pt idx="7052">
                  <c:v>989.06</c:v>
                </c:pt>
                <c:pt idx="7053">
                  <c:v>989.02</c:v>
                </c:pt>
                <c:pt idx="7054">
                  <c:v>988.99</c:v>
                </c:pt>
                <c:pt idx="7055">
                  <c:v>988.98</c:v>
                </c:pt>
                <c:pt idx="7056">
                  <c:v>988.96</c:v>
                </c:pt>
                <c:pt idx="7057">
                  <c:v>988.94</c:v>
                </c:pt>
                <c:pt idx="7058">
                  <c:v>988.91</c:v>
                </c:pt>
                <c:pt idx="7059">
                  <c:v>988.91</c:v>
                </c:pt>
                <c:pt idx="7060">
                  <c:v>988.91</c:v>
                </c:pt>
                <c:pt idx="7061">
                  <c:v>988.92</c:v>
                </c:pt>
                <c:pt idx="7062">
                  <c:v>988.92</c:v>
                </c:pt>
                <c:pt idx="7063">
                  <c:v>988.92</c:v>
                </c:pt>
                <c:pt idx="7064">
                  <c:v>988.95</c:v>
                </c:pt>
                <c:pt idx="7065">
                  <c:v>988.94</c:v>
                </c:pt>
                <c:pt idx="7066">
                  <c:v>988.93</c:v>
                </c:pt>
                <c:pt idx="7067">
                  <c:v>988.91</c:v>
                </c:pt>
                <c:pt idx="7068">
                  <c:v>988.89</c:v>
                </c:pt>
                <c:pt idx="7069">
                  <c:v>988.88</c:v>
                </c:pt>
                <c:pt idx="7070">
                  <c:v>988.86</c:v>
                </c:pt>
                <c:pt idx="7071">
                  <c:v>988.86</c:v>
                </c:pt>
                <c:pt idx="7072">
                  <c:v>988.87</c:v>
                </c:pt>
                <c:pt idx="7073">
                  <c:v>988.91</c:v>
                </c:pt>
                <c:pt idx="7074">
                  <c:v>988.99</c:v>
                </c:pt>
                <c:pt idx="7075">
                  <c:v>989.02</c:v>
                </c:pt>
                <c:pt idx="7076">
                  <c:v>989.03</c:v>
                </c:pt>
                <c:pt idx="7077">
                  <c:v>989</c:v>
                </c:pt>
                <c:pt idx="7078">
                  <c:v>988.96</c:v>
                </c:pt>
                <c:pt idx="7079">
                  <c:v>988.93</c:v>
                </c:pt>
                <c:pt idx="7080">
                  <c:v>988.92</c:v>
                </c:pt>
                <c:pt idx="7081">
                  <c:v>988.92</c:v>
                </c:pt>
                <c:pt idx="7082">
                  <c:v>988.91</c:v>
                </c:pt>
                <c:pt idx="7083">
                  <c:v>988.9</c:v>
                </c:pt>
                <c:pt idx="7084">
                  <c:v>988.92</c:v>
                </c:pt>
                <c:pt idx="7085">
                  <c:v>988.92</c:v>
                </c:pt>
                <c:pt idx="7086">
                  <c:v>988.92</c:v>
                </c:pt>
                <c:pt idx="7087">
                  <c:v>988.9</c:v>
                </c:pt>
                <c:pt idx="7088">
                  <c:v>988.89</c:v>
                </c:pt>
                <c:pt idx="7089">
                  <c:v>988.89</c:v>
                </c:pt>
                <c:pt idx="7090">
                  <c:v>988.89</c:v>
                </c:pt>
                <c:pt idx="7091">
                  <c:v>988.91</c:v>
                </c:pt>
                <c:pt idx="7092">
                  <c:v>988.9</c:v>
                </c:pt>
                <c:pt idx="7093">
                  <c:v>988.89</c:v>
                </c:pt>
                <c:pt idx="7094">
                  <c:v>988.88</c:v>
                </c:pt>
                <c:pt idx="7095">
                  <c:v>988.9</c:v>
                </c:pt>
                <c:pt idx="7096">
                  <c:v>988.89</c:v>
                </c:pt>
                <c:pt idx="7097">
                  <c:v>988.88</c:v>
                </c:pt>
                <c:pt idx="7098">
                  <c:v>988.86</c:v>
                </c:pt>
                <c:pt idx="7099">
                  <c:v>988.85</c:v>
                </c:pt>
                <c:pt idx="7100">
                  <c:v>988.85</c:v>
                </c:pt>
                <c:pt idx="7101">
                  <c:v>988.83</c:v>
                </c:pt>
                <c:pt idx="7102">
                  <c:v>988.84</c:v>
                </c:pt>
                <c:pt idx="7103">
                  <c:v>988.84</c:v>
                </c:pt>
                <c:pt idx="7104">
                  <c:v>988.83</c:v>
                </c:pt>
                <c:pt idx="7105">
                  <c:v>988.84</c:v>
                </c:pt>
                <c:pt idx="7106">
                  <c:v>988.87</c:v>
                </c:pt>
                <c:pt idx="7107">
                  <c:v>988.87</c:v>
                </c:pt>
                <c:pt idx="7108">
                  <c:v>988.87</c:v>
                </c:pt>
                <c:pt idx="7109">
                  <c:v>988.86</c:v>
                </c:pt>
                <c:pt idx="7110">
                  <c:v>988.86</c:v>
                </c:pt>
                <c:pt idx="7111">
                  <c:v>988.86</c:v>
                </c:pt>
                <c:pt idx="7112">
                  <c:v>988.88</c:v>
                </c:pt>
                <c:pt idx="7113">
                  <c:v>988.86</c:v>
                </c:pt>
                <c:pt idx="7114">
                  <c:v>988.86</c:v>
                </c:pt>
                <c:pt idx="7115">
                  <c:v>988.87</c:v>
                </c:pt>
                <c:pt idx="7116">
                  <c:v>988.86</c:v>
                </c:pt>
                <c:pt idx="7117">
                  <c:v>988.85</c:v>
                </c:pt>
                <c:pt idx="7118">
                  <c:v>988.85</c:v>
                </c:pt>
                <c:pt idx="7119">
                  <c:v>988.86</c:v>
                </c:pt>
                <c:pt idx="7120">
                  <c:v>988.91</c:v>
                </c:pt>
                <c:pt idx="7121">
                  <c:v>989.01</c:v>
                </c:pt>
                <c:pt idx="7122">
                  <c:v>989.12</c:v>
                </c:pt>
                <c:pt idx="7123">
                  <c:v>989.17</c:v>
                </c:pt>
                <c:pt idx="7124">
                  <c:v>989.23</c:v>
                </c:pt>
                <c:pt idx="7125">
                  <c:v>989.26</c:v>
                </c:pt>
                <c:pt idx="7126">
                  <c:v>989.31</c:v>
                </c:pt>
                <c:pt idx="7127">
                  <c:v>989.33</c:v>
                </c:pt>
                <c:pt idx="7128">
                  <c:v>989.35</c:v>
                </c:pt>
                <c:pt idx="7129">
                  <c:v>989.37</c:v>
                </c:pt>
                <c:pt idx="7130">
                  <c:v>989.33</c:v>
                </c:pt>
                <c:pt idx="7131">
                  <c:v>989.26</c:v>
                </c:pt>
                <c:pt idx="7132">
                  <c:v>989.21</c:v>
                </c:pt>
                <c:pt idx="7133">
                  <c:v>989.17</c:v>
                </c:pt>
                <c:pt idx="7134">
                  <c:v>989.13</c:v>
                </c:pt>
                <c:pt idx="7135">
                  <c:v>989.09</c:v>
                </c:pt>
                <c:pt idx="7136">
                  <c:v>989.05</c:v>
                </c:pt>
                <c:pt idx="7137">
                  <c:v>989.02</c:v>
                </c:pt>
                <c:pt idx="7138">
                  <c:v>989.01</c:v>
                </c:pt>
                <c:pt idx="7139">
                  <c:v>988.98</c:v>
                </c:pt>
                <c:pt idx="7140">
                  <c:v>988.95</c:v>
                </c:pt>
                <c:pt idx="7141">
                  <c:v>988.93</c:v>
                </c:pt>
                <c:pt idx="7142">
                  <c:v>988.91</c:v>
                </c:pt>
                <c:pt idx="7143">
                  <c:v>988.89</c:v>
                </c:pt>
                <c:pt idx="7144">
                  <c:v>988.87</c:v>
                </c:pt>
                <c:pt idx="7145">
                  <c:v>988.87</c:v>
                </c:pt>
                <c:pt idx="7146">
                  <c:v>988.86</c:v>
                </c:pt>
                <c:pt idx="7147">
                  <c:v>988.86</c:v>
                </c:pt>
                <c:pt idx="7148">
                  <c:v>988.86</c:v>
                </c:pt>
                <c:pt idx="7149">
                  <c:v>988.86</c:v>
                </c:pt>
                <c:pt idx="7150">
                  <c:v>988.85</c:v>
                </c:pt>
                <c:pt idx="7151">
                  <c:v>988.85</c:v>
                </c:pt>
                <c:pt idx="7152">
                  <c:v>988.86</c:v>
                </c:pt>
                <c:pt idx="7153">
                  <c:v>988.86</c:v>
                </c:pt>
                <c:pt idx="7154">
                  <c:v>988.85</c:v>
                </c:pt>
                <c:pt idx="7155">
                  <c:v>988.86</c:v>
                </c:pt>
                <c:pt idx="7156">
                  <c:v>988.87</c:v>
                </c:pt>
                <c:pt idx="7157">
                  <c:v>988.87</c:v>
                </c:pt>
                <c:pt idx="7158">
                  <c:v>988.88</c:v>
                </c:pt>
                <c:pt idx="7159">
                  <c:v>988.88</c:v>
                </c:pt>
                <c:pt idx="7160">
                  <c:v>988.88</c:v>
                </c:pt>
                <c:pt idx="7161">
                  <c:v>988.9</c:v>
                </c:pt>
                <c:pt idx="7162">
                  <c:v>988.92</c:v>
                </c:pt>
                <c:pt idx="7163">
                  <c:v>988.91</c:v>
                </c:pt>
                <c:pt idx="7164">
                  <c:v>988.91</c:v>
                </c:pt>
                <c:pt idx="7165">
                  <c:v>988.9</c:v>
                </c:pt>
                <c:pt idx="7166">
                  <c:v>988.89</c:v>
                </c:pt>
                <c:pt idx="7167">
                  <c:v>988.88</c:v>
                </c:pt>
                <c:pt idx="7168">
                  <c:v>988.86</c:v>
                </c:pt>
                <c:pt idx="7169">
                  <c:v>988.85</c:v>
                </c:pt>
                <c:pt idx="7170">
                  <c:v>988.84</c:v>
                </c:pt>
                <c:pt idx="7171">
                  <c:v>988.86</c:v>
                </c:pt>
                <c:pt idx="7172">
                  <c:v>988.86</c:v>
                </c:pt>
                <c:pt idx="7173">
                  <c:v>988.84</c:v>
                </c:pt>
                <c:pt idx="7174">
                  <c:v>988.84</c:v>
                </c:pt>
                <c:pt idx="7175">
                  <c:v>988.83</c:v>
                </c:pt>
                <c:pt idx="7176">
                  <c:v>988.83</c:v>
                </c:pt>
                <c:pt idx="7177">
                  <c:v>988.84</c:v>
                </c:pt>
                <c:pt idx="7178">
                  <c:v>988.83</c:v>
                </c:pt>
                <c:pt idx="7179">
                  <c:v>988.83</c:v>
                </c:pt>
                <c:pt idx="7180">
                  <c:v>988.83</c:v>
                </c:pt>
                <c:pt idx="7181">
                  <c:v>988.88</c:v>
                </c:pt>
                <c:pt idx="7182">
                  <c:v>988.93</c:v>
                </c:pt>
                <c:pt idx="7183">
                  <c:v>988.99</c:v>
                </c:pt>
                <c:pt idx="7184">
                  <c:v>989.07</c:v>
                </c:pt>
                <c:pt idx="7185">
                  <c:v>989.11</c:v>
                </c:pt>
                <c:pt idx="7186">
                  <c:v>989.11</c:v>
                </c:pt>
                <c:pt idx="7187">
                  <c:v>989.07</c:v>
                </c:pt>
                <c:pt idx="7188">
                  <c:v>989.03</c:v>
                </c:pt>
                <c:pt idx="7189">
                  <c:v>989.05</c:v>
                </c:pt>
                <c:pt idx="7190">
                  <c:v>989.03</c:v>
                </c:pt>
                <c:pt idx="7191">
                  <c:v>989.01</c:v>
                </c:pt>
                <c:pt idx="7192">
                  <c:v>988.99</c:v>
                </c:pt>
                <c:pt idx="7193">
                  <c:v>989.02</c:v>
                </c:pt>
                <c:pt idx="7194">
                  <c:v>988.98</c:v>
                </c:pt>
                <c:pt idx="7195">
                  <c:v>988.96</c:v>
                </c:pt>
                <c:pt idx="7196">
                  <c:v>988.97</c:v>
                </c:pt>
                <c:pt idx="7197">
                  <c:v>988.99</c:v>
                </c:pt>
                <c:pt idx="7198">
                  <c:v>988.97</c:v>
                </c:pt>
                <c:pt idx="7199">
                  <c:v>988.95</c:v>
                </c:pt>
                <c:pt idx="7200">
                  <c:v>988.94</c:v>
                </c:pt>
                <c:pt idx="7201">
                  <c:v>988.92</c:v>
                </c:pt>
                <c:pt idx="7202">
                  <c:v>988.91</c:v>
                </c:pt>
                <c:pt idx="7203">
                  <c:v>988.9</c:v>
                </c:pt>
                <c:pt idx="7204">
                  <c:v>988.9</c:v>
                </c:pt>
                <c:pt idx="7205">
                  <c:v>988.88</c:v>
                </c:pt>
                <c:pt idx="7206">
                  <c:v>988.87</c:v>
                </c:pt>
                <c:pt idx="7207">
                  <c:v>988.87</c:v>
                </c:pt>
                <c:pt idx="7208">
                  <c:v>988.86</c:v>
                </c:pt>
                <c:pt idx="7209">
                  <c:v>988.87</c:v>
                </c:pt>
                <c:pt idx="7210">
                  <c:v>988.88</c:v>
                </c:pt>
                <c:pt idx="7211">
                  <c:v>988.88</c:v>
                </c:pt>
                <c:pt idx="7212">
                  <c:v>988.87</c:v>
                </c:pt>
                <c:pt idx="7213">
                  <c:v>988.85</c:v>
                </c:pt>
                <c:pt idx="7214">
                  <c:v>988.84</c:v>
                </c:pt>
                <c:pt idx="7215">
                  <c:v>988.84</c:v>
                </c:pt>
                <c:pt idx="7216">
                  <c:v>988.82</c:v>
                </c:pt>
                <c:pt idx="7217">
                  <c:v>988.82</c:v>
                </c:pt>
                <c:pt idx="7218">
                  <c:v>988.85</c:v>
                </c:pt>
                <c:pt idx="7219">
                  <c:v>988.84</c:v>
                </c:pt>
                <c:pt idx="7220">
                  <c:v>988.87</c:v>
                </c:pt>
                <c:pt idx="7221">
                  <c:v>988.86</c:v>
                </c:pt>
                <c:pt idx="7222">
                  <c:v>988.83</c:v>
                </c:pt>
                <c:pt idx="7223">
                  <c:v>988.82</c:v>
                </c:pt>
                <c:pt idx="7224">
                  <c:v>988.82</c:v>
                </c:pt>
                <c:pt idx="7225">
                  <c:v>988.81</c:v>
                </c:pt>
                <c:pt idx="7226">
                  <c:v>988.81</c:v>
                </c:pt>
                <c:pt idx="7227">
                  <c:v>988.82</c:v>
                </c:pt>
                <c:pt idx="7228">
                  <c:v>988.85</c:v>
                </c:pt>
                <c:pt idx="7229">
                  <c:v>988.86</c:v>
                </c:pt>
                <c:pt idx="7230">
                  <c:v>988.84</c:v>
                </c:pt>
                <c:pt idx="7231">
                  <c:v>988.84</c:v>
                </c:pt>
                <c:pt idx="7232">
                  <c:v>988.83</c:v>
                </c:pt>
                <c:pt idx="7233">
                  <c:v>988.82</c:v>
                </c:pt>
                <c:pt idx="7234">
                  <c:v>988.81</c:v>
                </c:pt>
                <c:pt idx="7235">
                  <c:v>988.78</c:v>
                </c:pt>
                <c:pt idx="7236">
                  <c:v>988.77</c:v>
                </c:pt>
                <c:pt idx="7237">
                  <c:v>988.77</c:v>
                </c:pt>
                <c:pt idx="7238">
                  <c:v>988.78</c:v>
                </c:pt>
                <c:pt idx="7239">
                  <c:v>988.82</c:v>
                </c:pt>
                <c:pt idx="7240">
                  <c:v>988.83</c:v>
                </c:pt>
                <c:pt idx="7241">
                  <c:v>988.85</c:v>
                </c:pt>
                <c:pt idx="7242">
                  <c:v>988.88</c:v>
                </c:pt>
                <c:pt idx="7243">
                  <c:v>988.86</c:v>
                </c:pt>
                <c:pt idx="7244">
                  <c:v>988.88</c:v>
                </c:pt>
                <c:pt idx="7245">
                  <c:v>988.87</c:v>
                </c:pt>
                <c:pt idx="7246">
                  <c:v>988.86</c:v>
                </c:pt>
                <c:pt idx="7247">
                  <c:v>988.84</c:v>
                </c:pt>
                <c:pt idx="7248">
                  <c:v>988.83</c:v>
                </c:pt>
                <c:pt idx="7249">
                  <c:v>988.85</c:v>
                </c:pt>
                <c:pt idx="7250">
                  <c:v>988.86</c:v>
                </c:pt>
                <c:pt idx="7251">
                  <c:v>988.86</c:v>
                </c:pt>
                <c:pt idx="7252">
                  <c:v>988.86</c:v>
                </c:pt>
                <c:pt idx="7253">
                  <c:v>988.91</c:v>
                </c:pt>
                <c:pt idx="7254">
                  <c:v>988.88</c:v>
                </c:pt>
                <c:pt idx="7255">
                  <c:v>988.88</c:v>
                </c:pt>
                <c:pt idx="7256">
                  <c:v>988.86</c:v>
                </c:pt>
                <c:pt idx="7257">
                  <c:v>988.85</c:v>
                </c:pt>
                <c:pt idx="7258">
                  <c:v>988.84</c:v>
                </c:pt>
                <c:pt idx="7259">
                  <c:v>988.83</c:v>
                </c:pt>
                <c:pt idx="7260">
                  <c:v>988.85</c:v>
                </c:pt>
                <c:pt idx="7261">
                  <c:v>988.84</c:v>
                </c:pt>
                <c:pt idx="7262">
                  <c:v>988.81</c:v>
                </c:pt>
                <c:pt idx="7263">
                  <c:v>988.79</c:v>
                </c:pt>
                <c:pt idx="7264">
                  <c:v>988.79</c:v>
                </c:pt>
                <c:pt idx="7265">
                  <c:v>988.78</c:v>
                </c:pt>
                <c:pt idx="7266">
                  <c:v>988.78</c:v>
                </c:pt>
                <c:pt idx="7267">
                  <c:v>988.79</c:v>
                </c:pt>
                <c:pt idx="7268">
                  <c:v>988.77</c:v>
                </c:pt>
                <c:pt idx="7269">
                  <c:v>988.76</c:v>
                </c:pt>
                <c:pt idx="7270">
                  <c:v>988.76</c:v>
                </c:pt>
                <c:pt idx="7271">
                  <c:v>988.77</c:v>
                </c:pt>
                <c:pt idx="7272">
                  <c:v>988.77</c:v>
                </c:pt>
                <c:pt idx="7273">
                  <c:v>988.77</c:v>
                </c:pt>
                <c:pt idx="7274">
                  <c:v>988.77</c:v>
                </c:pt>
                <c:pt idx="7275">
                  <c:v>988.77</c:v>
                </c:pt>
                <c:pt idx="7276">
                  <c:v>988.76</c:v>
                </c:pt>
                <c:pt idx="7277">
                  <c:v>988.76</c:v>
                </c:pt>
                <c:pt idx="7278">
                  <c:v>988.78</c:v>
                </c:pt>
                <c:pt idx="7279">
                  <c:v>988.77</c:v>
                </c:pt>
                <c:pt idx="7280">
                  <c:v>988.78</c:v>
                </c:pt>
                <c:pt idx="7281">
                  <c:v>988.78</c:v>
                </c:pt>
                <c:pt idx="7282">
                  <c:v>988.8</c:v>
                </c:pt>
                <c:pt idx="7283">
                  <c:v>988.83</c:v>
                </c:pt>
                <c:pt idx="7284">
                  <c:v>988.86</c:v>
                </c:pt>
                <c:pt idx="7285">
                  <c:v>988.86</c:v>
                </c:pt>
                <c:pt idx="7286">
                  <c:v>988.87</c:v>
                </c:pt>
                <c:pt idx="7287">
                  <c:v>988.86</c:v>
                </c:pt>
                <c:pt idx="7288">
                  <c:v>988.89</c:v>
                </c:pt>
                <c:pt idx="7289">
                  <c:v>988.89</c:v>
                </c:pt>
                <c:pt idx="7290">
                  <c:v>988.86</c:v>
                </c:pt>
                <c:pt idx="7291">
                  <c:v>988.85</c:v>
                </c:pt>
                <c:pt idx="7292">
                  <c:v>988.84</c:v>
                </c:pt>
                <c:pt idx="7293">
                  <c:v>988.89</c:v>
                </c:pt>
                <c:pt idx="7294">
                  <c:v>988.87</c:v>
                </c:pt>
                <c:pt idx="7295">
                  <c:v>988.86</c:v>
                </c:pt>
                <c:pt idx="7296">
                  <c:v>988.85</c:v>
                </c:pt>
                <c:pt idx="7297">
                  <c:v>988.85</c:v>
                </c:pt>
                <c:pt idx="7298">
                  <c:v>988.85</c:v>
                </c:pt>
                <c:pt idx="7299">
                  <c:v>988.86</c:v>
                </c:pt>
                <c:pt idx="7300">
                  <c:v>988.87</c:v>
                </c:pt>
                <c:pt idx="7301">
                  <c:v>988.87</c:v>
                </c:pt>
                <c:pt idx="7302">
                  <c:v>988.9</c:v>
                </c:pt>
                <c:pt idx="7303">
                  <c:v>988.9</c:v>
                </c:pt>
                <c:pt idx="7304">
                  <c:v>988.9</c:v>
                </c:pt>
                <c:pt idx="7305">
                  <c:v>988.89</c:v>
                </c:pt>
                <c:pt idx="7306">
                  <c:v>988.88</c:v>
                </c:pt>
                <c:pt idx="7307">
                  <c:v>988.89</c:v>
                </c:pt>
                <c:pt idx="7308">
                  <c:v>988.88</c:v>
                </c:pt>
                <c:pt idx="7309">
                  <c:v>988.88</c:v>
                </c:pt>
                <c:pt idx="7310">
                  <c:v>988.87</c:v>
                </c:pt>
                <c:pt idx="7311">
                  <c:v>988.86</c:v>
                </c:pt>
                <c:pt idx="7312">
                  <c:v>988.87</c:v>
                </c:pt>
                <c:pt idx="7313">
                  <c:v>988.88</c:v>
                </c:pt>
                <c:pt idx="7314">
                  <c:v>988.87</c:v>
                </c:pt>
                <c:pt idx="7315">
                  <c:v>988.87</c:v>
                </c:pt>
                <c:pt idx="7316">
                  <c:v>988.86</c:v>
                </c:pt>
                <c:pt idx="7317">
                  <c:v>988.86</c:v>
                </c:pt>
                <c:pt idx="7318">
                  <c:v>988.87</c:v>
                </c:pt>
                <c:pt idx="7319">
                  <c:v>988.88</c:v>
                </c:pt>
                <c:pt idx="7320">
                  <c:v>988.86</c:v>
                </c:pt>
                <c:pt idx="7321">
                  <c:v>988.85</c:v>
                </c:pt>
                <c:pt idx="7322">
                  <c:v>988.84</c:v>
                </c:pt>
                <c:pt idx="7323">
                  <c:v>988.85</c:v>
                </c:pt>
                <c:pt idx="7324">
                  <c:v>988.85</c:v>
                </c:pt>
                <c:pt idx="7325">
                  <c:v>988.89</c:v>
                </c:pt>
                <c:pt idx="7326">
                  <c:v>988.93</c:v>
                </c:pt>
                <c:pt idx="7327">
                  <c:v>988.96</c:v>
                </c:pt>
                <c:pt idx="7328">
                  <c:v>989.02</c:v>
                </c:pt>
                <c:pt idx="7329">
                  <c:v>988.98</c:v>
                </c:pt>
                <c:pt idx="7330">
                  <c:v>988.96</c:v>
                </c:pt>
                <c:pt idx="7331">
                  <c:v>988.95</c:v>
                </c:pt>
                <c:pt idx="7332">
                  <c:v>988.95</c:v>
                </c:pt>
                <c:pt idx="7333">
                  <c:v>988.99</c:v>
                </c:pt>
                <c:pt idx="7334">
                  <c:v>988.98</c:v>
                </c:pt>
                <c:pt idx="7335">
                  <c:v>988.97</c:v>
                </c:pt>
                <c:pt idx="7336">
                  <c:v>988.96</c:v>
                </c:pt>
                <c:pt idx="7337">
                  <c:v>988.94</c:v>
                </c:pt>
                <c:pt idx="7338">
                  <c:v>988.92</c:v>
                </c:pt>
                <c:pt idx="7339">
                  <c:v>988.93</c:v>
                </c:pt>
                <c:pt idx="7340">
                  <c:v>988.93</c:v>
                </c:pt>
                <c:pt idx="7341">
                  <c:v>988.93</c:v>
                </c:pt>
                <c:pt idx="7342">
                  <c:v>988.94</c:v>
                </c:pt>
                <c:pt idx="7343">
                  <c:v>988.94</c:v>
                </c:pt>
                <c:pt idx="7344">
                  <c:v>988.95</c:v>
                </c:pt>
                <c:pt idx="7345">
                  <c:v>988.95</c:v>
                </c:pt>
                <c:pt idx="7346">
                  <c:v>988.93</c:v>
                </c:pt>
                <c:pt idx="7347">
                  <c:v>988.93</c:v>
                </c:pt>
                <c:pt idx="7348">
                  <c:v>988.91</c:v>
                </c:pt>
                <c:pt idx="7349">
                  <c:v>988.9</c:v>
                </c:pt>
                <c:pt idx="7350">
                  <c:v>988.89</c:v>
                </c:pt>
                <c:pt idx="7351">
                  <c:v>988.88</c:v>
                </c:pt>
                <c:pt idx="7352">
                  <c:v>988.88</c:v>
                </c:pt>
                <c:pt idx="7353">
                  <c:v>988.87</c:v>
                </c:pt>
                <c:pt idx="7354">
                  <c:v>988.87</c:v>
                </c:pt>
                <c:pt idx="7355">
                  <c:v>988.86</c:v>
                </c:pt>
                <c:pt idx="7356">
                  <c:v>988.86</c:v>
                </c:pt>
                <c:pt idx="7357">
                  <c:v>988.87</c:v>
                </c:pt>
                <c:pt idx="7358">
                  <c:v>988.86</c:v>
                </c:pt>
                <c:pt idx="7359">
                  <c:v>988.89</c:v>
                </c:pt>
                <c:pt idx="7360">
                  <c:v>988.87</c:v>
                </c:pt>
                <c:pt idx="7361">
                  <c:v>988.85</c:v>
                </c:pt>
                <c:pt idx="7362">
                  <c:v>988.84</c:v>
                </c:pt>
                <c:pt idx="7363">
                  <c:v>988.84</c:v>
                </c:pt>
                <c:pt idx="7364">
                  <c:v>988.85</c:v>
                </c:pt>
                <c:pt idx="7365">
                  <c:v>988.86</c:v>
                </c:pt>
                <c:pt idx="7366">
                  <c:v>988.86</c:v>
                </c:pt>
                <c:pt idx="7367">
                  <c:v>988.87</c:v>
                </c:pt>
                <c:pt idx="7368">
                  <c:v>988.88</c:v>
                </c:pt>
                <c:pt idx="7369">
                  <c:v>988.94</c:v>
                </c:pt>
                <c:pt idx="7370">
                  <c:v>988.93</c:v>
                </c:pt>
                <c:pt idx="7371">
                  <c:v>988.92</c:v>
                </c:pt>
                <c:pt idx="7372">
                  <c:v>988.9</c:v>
                </c:pt>
                <c:pt idx="7373">
                  <c:v>988.87</c:v>
                </c:pt>
                <c:pt idx="7374">
                  <c:v>988.85</c:v>
                </c:pt>
                <c:pt idx="7375">
                  <c:v>988.85</c:v>
                </c:pt>
                <c:pt idx="7376">
                  <c:v>988.83</c:v>
                </c:pt>
                <c:pt idx="7377">
                  <c:v>988.81</c:v>
                </c:pt>
                <c:pt idx="7378">
                  <c:v>988.88</c:v>
                </c:pt>
                <c:pt idx="7379">
                  <c:v>988.91</c:v>
                </c:pt>
                <c:pt idx="7380">
                  <c:v>988.94</c:v>
                </c:pt>
                <c:pt idx="7381">
                  <c:v>988.98</c:v>
                </c:pt>
                <c:pt idx="7382">
                  <c:v>988.98</c:v>
                </c:pt>
                <c:pt idx="7383">
                  <c:v>988.96</c:v>
                </c:pt>
                <c:pt idx="7384">
                  <c:v>988.93</c:v>
                </c:pt>
                <c:pt idx="7385">
                  <c:v>988.92</c:v>
                </c:pt>
                <c:pt idx="7386">
                  <c:v>988.94</c:v>
                </c:pt>
                <c:pt idx="7387">
                  <c:v>988.91</c:v>
                </c:pt>
                <c:pt idx="7388">
                  <c:v>988.9</c:v>
                </c:pt>
                <c:pt idx="7389">
                  <c:v>988.91</c:v>
                </c:pt>
                <c:pt idx="7390">
                  <c:v>988.9</c:v>
                </c:pt>
                <c:pt idx="7391">
                  <c:v>988.9</c:v>
                </c:pt>
                <c:pt idx="7392">
                  <c:v>988.89</c:v>
                </c:pt>
                <c:pt idx="7393">
                  <c:v>988.88</c:v>
                </c:pt>
                <c:pt idx="7394">
                  <c:v>988.88</c:v>
                </c:pt>
                <c:pt idx="7395">
                  <c:v>988.86</c:v>
                </c:pt>
                <c:pt idx="7396">
                  <c:v>988.87</c:v>
                </c:pt>
                <c:pt idx="7397">
                  <c:v>988.88</c:v>
                </c:pt>
                <c:pt idx="7398">
                  <c:v>988.85</c:v>
                </c:pt>
                <c:pt idx="7399">
                  <c:v>988.85</c:v>
                </c:pt>
                <c:pt idx="7400">
                  <c:v>988.85</c:v>
                </c:pt>
                <c:pt idx="7401">
                  <c:v>988.84</c:v>
                </c:pt>
                <c:pt idx="7402">
                  <c:v>988.86</c:v>
                </c:pt>
                <c:pt idx="7403">
                  <c:v>988.86</c:v>
                </c:pt>
                <c:pt idx="7404">
                  <c:v>988.85</c:v>
                </c:pt>
                <c:pt idx="7405">
                  <c:v>988.83</c:v>
                </c:pt>
                <c:pt idx="7406">
                  <c:v>988.82</c:v>
                </c:pt>
                <c:pt idx="7407">
                  <c:v>988.82</c:v>
                </c:pt>
                <c:pt idx="7408">
                  <c:v>988.82</c:v>
                </c:pt>
                <c:pt idx="7409">
                  <c:v>988.82</c:v>
                </c:pt>
                <c:pt idx="7410">
                  <c:v>988.83</c:v>
                </c:pt>
                <c:pt idx="7411">
                  <c:v>988.87</c:v>
                </c:pt>
                <c:pt idx="7412">
                  <c:v>988.87</c:v>
                </c:pt>
                <c:pt idx="7413">
                  <c:v>988.88</c:v>
                </c:pt>
                <c:pt idx="7414">
                  <c:v>988.89</c:v>
                </c:pt>
                <c:pt idx="7415">
                  <c:v>988.87</c:v>
                </c:pt>
                <c:pt idx="7416">
                  <c:v>988.89</c:v>
                </c:pt>
                <c:pt idx="7417">
                  <c:v>988.87</c:v>
                </c:pt>
                <c:pt idx="7418">
                  <c:v>988.85</c:v>
                </c:pt>
                <c:pt idx="7419">
                  <c:v>988.87</c:v>
                </c:pt>
                <c:pt idx="7420">
                  <c:v>988.88</c:v>
                </c:pt>
                <c:pt idx="7421">
                  <c:v>988.87</c:v>
                </c:pt>
                <c:pt idx="7422">
                  <c:v>988.86</c:v>
                </c:pt>
                <c:pt idx="7423">
                  <c:v>988.84</c:v>
                </c:pt>
                <c:pt idx="7424">
                  <c:v>988.85</c:v>
                </c:pt>
                <c:pt idx="7425">
                  <c:v>988.83</c:v>
                </c:pt>
                <c:pt idx="7426">
                  <c:v>988.82</c:v>
                </c:pt>
                <c:pt idx="7427">
                  <c:v>988.83</c:v>
                </c:pt>
                <c:pt idx="7428">
                  <c:v>988.82</c:v>
                </c:pt>
                <c:pt idx="7429">
                  <c:v>988.81</c:v>
                </c:pt>
                <c:pt idx="7430">
                  <c:v>988.8</c:v>
                </c:pt>
                <c:pt idx="7431">
                  <c:v>988.78</c:v>
                </c:pt>
                <c:pt idx="7432">
                  <c:v>988.77</c:v>
                </c:pt>
                <c:pt idx="7433">
                  <c:v>988.77</c:v>
                </c:pt>
                <c:pt idx="7434">
                  <c:v>988.76</c:v>
                </c:pt>
                <c:pt idx="7435">
                  <c:v>988.77</c:v>
                </c:pt>
                <c:pt idx="7436">
                  <c:v>988.76</c:v>
                </c:pt>
                <c:pt idx="7437">
                  <c:v>988.78</c:v>
                </c:pt>
                <c:pt idx="7438">
                  <c:v>988.85</c:v>
                </c:pt>
                <c:pt idx="7439">
                  <c:v>988.86</c:v>
                </c:pt>
                <c:pt idx="7440">
                  <c:v>988.93</c:v>
                </c:pt>
                <c:pt idx="7441">
                  <c:v>988.91</c:v>
                </c:pt>
                <c:pt idx="7442">
                  <c:v>988.89</c:v>
                </c:pt>
                <c:pt idx="7443">
                  <c:v>988.87</c:v>
                </c:pt>
                <c:pt idx="7444">
                  <c:v>988.85</c:v>
                </c:pt>
                <c:pt idx="7445">
                  <c:v>988.83</c:v>
                </c:pt>
                <c:pt idx="7446">
                  <c:v>988.8</c:v>
                </c:pt>
                <c:pt idx="7447">
                  <c:v>988.81</c:v>
                </c:pt>
                <c:pt idx="7448">
                  <c:v>988.83</c:v>
                </c:pt>
                <c:pt idx="7449">
                  <c:v>988.84</c:v>
                </c:pt>
                <c:pt idx="7450">
                  <c:v>988.84</c:v>
                </c:pt>
                <c:pt idx="7451">
                  <c:v>988.85</c:v>
                </c:pt>
                <c:pt idx="7452">
                  <c:v>988.86</c:v>
                </c:pt>
                <c:pt idx="7453">
                  <c:v>988.86</c:v>
                </c:pt>
                <c:pt idx="7454">
                  <c:v>988.85</c:v>
                </c:pt>
                <c:pt idx="7455">
                  <c:v>988.86</c:v>
                </c:pt>
                <c:pt idx="7456">
                  <c:v>988.93</c:v>
                </c:pt>
                <c:pt idx="7457">
                  <c:v>988.96</c:v>
                </c:pt>
                <c:pt idx="7458">
                  <c:v>989.01</c:v>
                </c:pt>
                <c:pt idx="7459">
                  <c:v>989.06</c:v>
                </c:pt>
                <c:pt idx="7460">
                  <c:v>989.05</c:v>
                </c:pt>
                <c:pt idx="7461">
                  <c:v>989.06</c:v>
                </c:pt>
                <c:pt idx="7462">
                  <c:v>989.06</c:v>
                </c:pt>
                <c:pt idx="7463">
                  <c:v>989.09</c:v>
                </c:pt>
                <c:pt idx="7464">
                  <c:v>989.06</c:v>
                </c:pt>
                <c:pt idx="7465">
                  <c:v>989.08</c:v>
                </c:pt>
                <c:pt idx="7466">
                  <c:v>989.07</c:v>
                </c:pt>
                <c:pt idx="7467">
                  <c:v>989.04</c:v>
                </c:pt>
                <c:pt idx="7468">
                  <c:v>989.03</c:v>
                </c:pt>
                <c:pt idx="7469">
                  <c:v>989.02</c:v>
                </c:pt>
                <c:pt idx="7470">
                  <c:v>988.98</c:v>
                </c:pt>
                <c:pt idx="7471">
                  <c:v>988.95</c:v>
                </c:pt>
                <c:pt idx="7472">
                  <c:v>989</c:v>
                </c:pt>
                <c:pt idx="7473">
                  <c:v>988.98</c:v>
                </c:pt>
                <c:pt idx="7474">
                  <c:v>988.99</c:v>
                </c:pt>
                <c:pt idx="7475">
                  <c:v>989</c:v>
                </c:pt>
                <c:pt idx="7476">
                  <c:v>989.01</c:v>
                </c:pt>
                <c:pt idx="7477">
                  <c:v>989.04</c:v>
                </c:pt>
                <c:pt idx="7478">
                  <c:v>989.05</c:v>
                </c:pt>
                <c:pt idx="7479">
                  <c:v>989.1</c:v>
                </c:pt>
                <c:pt idx="7480">
                  <c:v>989.08</c:v>
                </c:pt>
                <c:pt idx="7481">
                  <c:v>989.04</c:v>
                </c:pt>
                <c:pt idx="7482">
                  <c:v>988.99</c:v>
                </c:pt>
                <c:pt idx="7483">
                  <c:v>988.97</c:v>
                </c:pt>
                <c:pt idx="7484">
                  <c:v>988.92</c:v>
                </c:pt>
                <c:pt idx="7485">
                  <c:v>988.91</c:v>
                </c:pt>
                <c:pt idx="7486">
                  <c:v>988.92</c:v>
                </c:pt>
                <c:pt idx="7487">
                  <c:v>988.99</c:v>
                </c:pt>
                <c:pt idx="7488">
                  <c:v>989</c:v>
                </c:pt>
                <c:pt idx="7489">
                  <c:v>989.04</c:v>
                </c:pt>
                <c:pt idx="7490">
                  <c:v>989.08</c:v>
                </c:pt>
                <c:pt idx="7491">
                  <c:v>989.14</c:v>
                </c:pt>
                <c:pt idx="7492">
                  <c:v>989.18</c:v>
                </c:pt>
                <c:pt idx="7493">
                  <c:v>989.18</c:v>
                </c:pt>
                <c:pt idx="7494">
                  <c:v>989.19</c:v>
                </c:pt>
                <c:pt idx="7495">
                  <c:v>989.18</c:v>
                </c:pt>
                <c:pt idx="7496">
                  <c:v>989.21</c:v>
                </c:pt>
                <c:pt idx="7497">
                  <c:v>989.22</c:v>
                </c:pt>
                <c:pt idx="7498">
                  <c:v>989.2</c:v>
                </c:pt>
                <c:pt idx="7499">
                  <c:v>989.18</c:v>
                </c:pt>
                <c:pt idx="7500">
                  <c:v>989.19</c:v>
                </c:pt>
                <c:pt idx="7501">
                  <c:v>989.17</c:v>
                </c:pt>
                <c:pt idx="7502">
                  <c:v>989.19</c:v>
                </c:pt>
                <c:pt idx="7503">
                  <c:v>989.18</c:v>
                </c:pt>
                <c:pt idx="7504">
                  <c:v>989.18</c:v>
                </c:pt>
                <c:pt idx="7505">
                  <c:v>989.2</c:v>
                </c:pt>
                <c:pt idx="7506">
                  <c:v>989.25</c:v>
                </c:pt>
                <c:pt idx="7507">
                  <c:v>989.3</c:v>
                </c:pt>
                <c:pt idx="7508">
                  <c:v>989.33</c:v>
                </c:pt>
                <c:pt idx="7509">
                  <c:v>989.36</c:v>
                </c:pt>
                <c:pt idx="7510">
                  <c:v>989.34</c:v>
                </c:pt>
                <c:pt idx="7511">
                  <c:v>989.36</c:v>
                </c:pt>
                <c:pt idx="7512">
                  <c:v>989.38</c:v>
                </c:pt>
                <c:pt idx="7513">
                  <c:v>989.37</c:v>
                </c:pt>
                <c:pt idx="7514">
                  <c:v>989.33</c:v>
                </c:pt>
                <c:pt idx="7515">
                  <c:v>989.36</c:v>
                </c:pt>
                <c:pt idx="7516">
                  <c:v>989.36</c:v>
                </c:pt>
                <c:pt idx="7517">
                  <c:v>989.39</c:v>
                </c:pt>
                <c:pt idx="7518">
                  <c:v>989.36</c:v>
                </c:pt>
                <c:pt idx="7519">
                  <c:v>989.32</c:v>
                </c:pt>
                <c:pt idx="7520">
                  <c:v>989.33</c:v>
                </c:pt>
                <c:pt idx="7521">
                  <c:v>989.35</c:v>
                </c:pt>
                <c:pt idx="7522">
                  <c:v>989.31</c:v>
                </c:pt>
                <c:pt idx="7523">
                  <c:v>989.31</c:v>
                </c:pt>
                <c:pt idx="7524">
                  <c:v>989.35</c:v>
                </c:pt>
                <c:pt idx="7525">
                  <c:v>989.36</c:v>
                </c:pt>
                <c:pt idx="7526">
                  <c:v>989.38</c:v>
                </c:pt>
                <c:pt idx="7527">
                  <c:v>989.37</c:v>
                </c:pt>
                <c:pt idx="7528">
                  <c:v>989.35</c:v>
                </c:pt>
                <c:pt idx="7529">
                  <c:v>989.36</c:v>
                </c:pt>
                <c:pt idx="7530">
                  <c:v>989.29</c:v>
                </c:pt>
                <c:pt idx="7531">
                  <c:v>989.31</c:v>
                </c:pt>
                <c:pt idx="7532">
                  <c:v>989.34</c:v>
                </c:pt>
                <c:pt idx="7533">
                  <c:v>989.33</c:v>
                </c:pt>
                <c:pt idx="7534">
                  <c:v>989.25</c:v>
                </c:pt>
                <c:pt idx="7535">
                  <c:v>989.22</c:v>
                </c:pt>
                <c:pt idx="7536">
                  <c:v>989.26</c:v>
                </c:pt>
                <c:pt idx="7537">
                  <c:v>989.29</c:v>
                </c:pt>
                <c:pt idx="7538">
                  <c:v>989.33</c:v>
                </c:pt>
                <c:pt idx="7539">
                  <c:v>989.37</c:v>
                </c:pt>
                <c:pt idx="7540">
                  <c:v>989.36</c:v>
                </c:pt>
                <c:pt idx="7541">
                  <c:v>989.36</c:v>
                </c:pt>
                <c:pt idx="7542">
                  <c:v>989.34</c:v>
                </c:pt>
                <c:pt idx="7543">
                  <c:v>989.29</c:v>
                </c:pt>
                <c:pt idx="7544">
                  <c:v>989.33</c:v>
                </c:pt>
                <c:pt idx="7545">
                  <c:v>989.33</c:v>
                </c:pt>
                <c:pt idx="7546">
                  <c:v>989.31</c:v>
                </c:pt>
                <c:pt idx="7547">
                  <c:v>989.31</c:v>
                </c:pt>
                <c:pt idx="7548">
                  <c:v>989.35</c:v>
                </c:pt>
                <c:pt idx="7549">
                  <c:v>989.35</c:v>
                </c:pt>
                <c:pt idx="7550">
                  <c:v>989.36</c:v>
                </c:pt>
                <c:pt idx="7551">
                  <c:v>989.35</c:v>
                </c:pt>
                <c:pt idx="7552">
                  <c:v>989.31</c:v>
                </c:pt>
                <c:pt idx="7553">
                  <c:v>989.3</c:v>
                </c:pt>
                <c:pt idx="7554">
                  <c:v>989.28</c:v>
                </c:pt>
                <c:pt idx="7555">
                  <c:v>989.25</c:v>
                </c:pt>
                <c:pt idx="7556">
                  <c:v>989.27</c:v>
                </c:pt>
                <c:pt idx="7557">
                  <c:v>989.26</c:v>
                </c:pt>
                <c:pt idx="7558">
                  <c:v>989.24</c:v>
                </c:pt>
                <c:pt idx="7559">
                  <c:v>989.17</c:v>
                </c:pt>
                <c:pt idx="7560">
                  <c:v>989.11</c:v>
                </c:pt>
                <c:pt idx="7561">
                  <c:v>989.08</c:v>
                </c:pt>
                <c:pt idx="7562">
                  <c:v>989.03</c:v>
                </c:pt>
                <c:pt idx="7563">
                  <c:v>988.99</c:v>
                </c:pt>
                <c:pt idx="7564">
                  <c:v>989</c:v>
                </c:pt>
                <c:pt idx="7565">
                  <c:v>988.96</c:v>
                </c:pt>
                <c:pt idx="7566">
                  <c:v>988.98</c:v>
                </c:pt>
                <c:pt idx="7567">
                  <c:v>988.97</c:v>
                </c:pt>
                <c:pt idx="7568">
                  <c:v>988.92</c:v>
                </c:pt>
                <c:pt idx="7569">
                  <c:v>988.88</c:v>
                </c:pt>
                <c:pt idx="7570">
                  <c:v>988.86</c:v>
                </c:pt>
                <c:pt idx="7571">
                  <c:v>988.84</c:v>
                </c:pt>
                <c:pt idx="7572">
                  <c:v>988.82</c:v>
                </c:pt>
                <c:pt idx="7573">
                  <c:v>988.81</c:v>
                </c:pt>
                <c:pt idx="7574">
                  <c:v>988.8</c:v>
                </c:pt>
                <c:pt idx="7575">
                  <c:v>988.82</c:v>
                </c:pt>
                <c:pt idx="7576">
                  <c:v>988.83</c:v>
                </c:pt>
                <c:pt idx="7577">
                  <c:v>988.83</c:v>
                </c:pt>
                <c:pt idx="7578">
                  <c:v>988.81</c:v>
                </c:pt>
                <c:pt idx="7579">
                  <c:v>988.8</c:v>
                </c:pt>
                <c:pt idx="7580">
                  <c:v>988.8</c:v>
                </c:pt>
                <c:pt idx="7581">
                  <c:v>988.82</c:v>
                </c:pt>
                <c:pt idx="7582">
                  <c:v>988.82</c:v>
                </c:pt>
                <c:pt idx="7583">
                  <c:v>988.83</c:v>
                </c:pt>
                <c:pt idx="7584">
                  <c:v>988.82</c:v>
                </c:pt>
                <c:pt idx="7585">
                  <c:v>988.81</c:v>
                </c:pt>
                <c:pt idx="7586">
                  <c:v>988.82</c:v>
                </c:pt>
                <c:pt idx="7587">
                  <c:v>988.8</c:v>
                </c:pt>
                <c:pt idx="7588">
                  <c:v>988.79</c:v>
                </c:pt>
                <c:pt idx="7589">
                  <c:v>988.79</c:v>
                </c:pt>
                <c:pt idx="7590">
                  <c:v>988.8</c:v>
                </c:pt>
                <c:pt idx="7591">
                  <c:v>988.84</c:v>
                </c:pt>
                <c:pt idx="7592">
                  <c:v>988.95</c:v>
                </c:pt>
                <c:pt idx="7593">
                  <c:v>988.95</c:v>
                </c:pt>
                <c:pt idx="7594">
                  <c:v>988.99</c:v>
                </c:pt>
                <c:pt idx="7595">
                  <c:v>989.02</c:v>
                </c:pt>
                <c:pt idx="7596">
                  <c:v>989.01</c:v>
                </c:pt>
                <c:pt idx="7597">
                  <c:v>989.01</c:v>
                </c:pt>
                <c:pt idx="7598">
                  <c:v>988.96</c:v>
                </c:pt>
                <c:pt idx="7599">
                  <c:v>988.95</c:v>
                </c:pt>
                <c:pt idx="7600">
                  <c:v>988.92</c:v>
                </c:pt>
                <c:pt idx="7601">
                  <c:v>988.9</c:v>
                </c:pt>
                <c:pt idx="7602">
                  <c:v>988.9</c:v>
                </c:pt>
                <c:pt idx="7603">
                  <c:v>988.92</c:v>
                </c:pt>
                <c:pt idx="7604">
                  <c:v>988.96</c:v>
                </c:pt>
                <c:pt idx="7605">
                  <c:v>988.99</c:v>
                </c:pt>
                <c:pt idx="7606">
                  <c:v>989</c:v>
                </c:pt>
                <c:pt idx="7607">
                  <c:v>989</c:v>
                </c:pt>
                <c:pt idx="7608">
                  <c:v>988.96</c:v>
                </c:pt>
                <c:pt idx="7609">
                  <c:v>988.95</c:v>
                </c:pt>
                <c:pt idx="7610">
                  <c:v>988.93</c:v>
                </c:pt>
                <c:pt idx="7611">
                  <c:v>988.92</c:v>
                </c:pt>
                <c:pt idx="7612">
                  <c:v>988.87</c:v>
                </c:pt>
                <c:pt idx="7613">
                  <c:v>988.86</c:v>
                </c:pt>
                <c:pt idx="7614">
                  <c:v>988.84</c:v>
                </c:pt>
                <c:pt idx="7615">
                  <c:v>988.86</c:v>
                </c:pt>
                <c:pt idx="7616">
                  <c:v>988.91</c:v>
                </c:pt>
                <c:pt idx="7617">
                  <c:v>988.9</c:v>
                </c:pt>
                <c:pt idx="7618">
                  <c:v>988.88</c:v>
                </c:pt>
                <c:pt idx="7619">
                  <c:v>988.88</c:v>
                </c:pt>
                <c:pt idx="7620">
                  <c:v>988.89</c:v>
                </c:pt>
                <c:pt idx="7621">
                  <c:v>988.88</c:v>
                </c:pt>
                <c:pt idx="7622">
                  <c:v>988.85</c:v>
                </c:pt>
                <c:pt idx="7623">
                  <c:v>988.84</c:v>
                </c:pt>
                <c:pt idx="7624">
                  <c:v>988.85</c:v>
                </c:pt>
                <c:pt idx="7625">
                  <c:v>988.85</c:v>
                </c:pt>
                <c:pt idx="7626">
                  <c:v>988.85</c:v>
                </c:pt>
                <c:pt idx="7627">
                  <c:v>988.86</c:v>
                </c:pt>
                <c:pt idx="7628">
                  <c:v>988.86</c:v>
                </c:pt>
                <c:pt idx="7629">
                  <c:v>988.87</c:v>
                </c:pt>
                <c:pt idx="7630">
                  <c:v>988.88</c:v>
                </c:pt>
                <c:pt idx="7631">
                  <c:v>988.89</c:v>
                </c:pt>
                <c:pt idx="7632">
                  <c:v>988.91</c:v>
                </c:pt>
                <c:pt idx="7633">
                  <c:v>988.91</c:v>
                </c:pt>
                <c:pt idx="7634">
                  <c:v>988.93</c:v>
                </c:pt>
                <c:pt idx="7635">
                  <c:v>988.93</c:v>
                </c:pt>
                <c:pt idx="7636">
                  <c:v>988.93</c:v>
                </c:pt>
                <c:pt idx="7637">
                  <c:v>988.91</c:v>
                </c:pt>
                <c:pt idx="7638">
                  <c:v>988.9</c:v>
                </c:pt>
                <c:pt idx="7639">
                  <c:v>988.93</c:v>
                </c:pt>
                <c:pt idx="7640">
                  <c:v>988.91</c:v>
                </c:pt>
                <c:pt idx="7641">
                  <c:v>988.91</c:v>
                </c:pt>
                <c:pt idx="7642">
                  <c:v>988.93</c:v>
                </c:pt>
                <c:pt idx="7643">
                  <c:v>988.96</c:v>
                </c:pt>
                <c:pt idx="7644">
                  <c:v>988.95</c:v>
                </c:pt>
                <c:pt idx="7645">
                  <c:v>988.93</c:v>
                </c:pt>
                <c:pt idx="7646">
                  <c:v>988.91</c:v>
                </c:pt>
                <c:pt idx="7647">
                  <c:v>988.92</c:v>
                </c:pt>
                <c:pt idx="7648">
                  <c:v>988.93</c:v>
                </c:pt>
                <c:pt idx="7649">
                  <c:v>988.93</c:v>
                </c:pt>
                <c:pt idx="7650">
                  <c:v>988.94</c:v>
                </c:pt>
                <c:pt idx="7651">
                  <c:v>988.95</c:v>
                </c:pt>
                <c:pt idx="7652">
                  <c:v>988.96</c:v>
                </c:pt>
                <c:pt idx="7653">
                  <c:v>988.95</c:v>
                </c:pt>
                <c:pt idx="7654">
                  <c:v>988.95</c:v>
                </c:pt>
                <c:pt idx="7655">
                  <c:v>988.96</c:v>
                </c:pt>
                <c:pt idx="7656">
                  <c:v>988.96</c:v>
                </c:pt>
                <c:pt idx="7657">
                  <c:v>988.95</c:v>
                </c:pt>
                <c:pt idx="7658">
                  <c:v>988.95</c:v>
                </c:pt>
                <c:pt idx="7659">
                  <c:v>988.95</c:v>
                </c:pt>
                <c:pt idx="7660">
                  <c:v>988.95</c:v>
                </c:pt>
                <c:pt idx="7661">
                  <c:v>988.94</c:v>
                </c:pt>
                <c:pt idx="7662">
                  <c:v>988.98</c:v>
                </c:pt>
                <c:pt idx="7663">
                  <c:v>988.98</c:v>
                </c:pt>
                <c:pt idx="7664">
                  <c:v>988.97</c:v>
                </c:pt>
                <c:pt idx="7665">
                  <c:v>988.95</c:v>
                </c:pt>
                <c:pt idx="7666">
                  <c:v>988.95</c:v>
                </c:pt>
                <c:pt idx="7667">
                  <c:v>988.94</c:v>
                </c:pt>
                <c:pt idx="7668">
                  <c:v>988.95</c:v>
                </c:pt>
                <c:pt idx="7669">
                  <c:v>988.94</c:v>
                </c:pt>
                <c:pt idx="7670">
                  <c:v>988.94</c:v>
                </c:pt>
                <c:pt idx="7671">
                  <c:v>988.95</c:v>
                </c:pt>
                <c:pt idx="7672">
                  <c:v>988.96</c:v>
                </c:pt>
                <c:pt idx="7673">
                  <c:v>988.99</c:v>
                </c:pt>
                <c:pt idx="7674">
                  <c:v>988.99</c:v>
                </c:pt>
                <c:pt idx="7675">
                  <c:v>989</c:v>
                </c:pt>
                <c:pt idx="7676">
                  <c:v>988.97</c:v>
                </c:pt>
                <c:pt idx="7677">
                  <c:v>988.98</c:v>
                </c:pt>
                <c:pt idx="7678">
                  <c:v>988.97</c:v>
                </c:pt>
                <c:pt idx="7679">
                  <c:v>988.99</c:v>
                </c:pt>
                <c:pt idx="7680">
                  <c:v>989.03</c:v>
                </c:pt>
                <c:pt idx="7681">
                  <c:v>989.06</c:v>
                </c:pt>
                <c:pt idx="7682">
                  <c:v>989.08</c:v>
                </c:pt>
                <c:pt idx="7683">
                  <c:v>989.09</c:v>
                </c:pt>
                <c:pt idx="7684">
                  <c:v>989.06</c:v>
                </c:pt>
                <c:pt idx="7685">
                  <c:v>989.07</c:v>
                </c:pt>
                <c:pt idx="7686">
                  <c:v>989.05</c:v>
                </c:pt>
                <c:pt idx="7687">
                  <c:v>989.05</c:v>
                </c:pt>
                <c:pt idx="7688">
                  <c:v>989.06</c:v>
                </c:pt>
                <c:pt idx="7689">
                  <c:v>989.05</c:v>
                </c:pt>
                <c:pt idx="7690">
                  <c:v>989.04</c:v>
                </c:pt>
                <c:pt idx="7691">
                  <c:v>989.04</c:v>
                </c:pt>
                <c:pt idx="7692">
                  <c:v>989.04</c:v>
                </c:pt>
                <c:pt idx="7693">
                  <c:v>989.03</c:v>
                </c:pt>
                <c:pt idx="7694">
                  <c:v>989.03</c:v>
                </c:pt>
                <c:pt idx="7695">
                  <c:v>989.02</c:v>
                </c:pt>
                <c:pt idx="7696">
                  <c:v>988.99</c:v>
                </c:pt>
                <c:pt idx="7697">
                  <c:v>988.98</c:v>
                </c:pt>
                <c:pt idx="7698">
                  <c:v>989</c:v>
                </c:pt>
                <c:pt idx="7699">
                  <c:v>988.98</c:v>
                </c:pt>
                <c:pt idx="7700">
                  <c:v>989</c:v>
                </c:pt>
                <c:pt idx="7701">
                  <c:v>988.99</c:v>
                </c:pt>
                <c:pt idx="7702">
                  <c:v>988.99</c:v>
                </c:pt>
                <c:pt idx="7703">
                  <c:v>988.99</c:v>
                </c:pt>
                <c:pt idx="7704">
                  <c:v>988.97</c:v>
                </c:pt>
                <c:pt idx="7705">
                  <c:v>988.96</c:v>
                </c:pt>
                <c:pt idx="7706">
                  <c:v>988.94</c:v>
                </c:pt>
                <c:pt idx="7707">
                  <c:v>988.93</c:v>
                </c:pt>
                <c:pt idx="7708">
                  <c:v>988.93</c:v>
                </c:pt>
                <c:pt idx="7709">
                  <c:v>988.92</c:v>
                </c:pt>
                <c:pt idx="7710">
                  <c:v>988.9</c:v>
                </c:pt>
                <c:pt idx="7711">
                  <c:v>988.9</c:v>
                </c:pt>
                <c:pt idx="7712">
                  <c:v>988.9</c:v>
                </c:pt>
                <c:pt idx="7713">
                  <c:v>988.92</c:v>
                </c:pt>
                <c:pt idx="7714">
                  <c:v>988.91</c:v>
                </c:pt>
                <c:pt idx="7715">
                  <c:v>988.9</c:v>
                </c:pt>
                <c:pt idx="7716">
                  <c:v>988.89</c:v>
                </c:pt>
                <c:pt idx="7717">
                  <c:v>988.89</c:v>
                </c:pt>
                <c:pt idx="7718">
                  <c:v>988.88</c:v>
                </c:pt>
                <c:pt idx="7719">
                  <c:v>988.89</c:v>
                </c:pt>
                <c:pt idx="7720">
                  <c:v>988.9</c:v>
                </c:pt>
                <c:pt idx="7721">
                  <c:v>988.89</c:v>
                </c:pt>
                <c:pt idx="7722">
                  <c:v>988.89</c:v>
                </c:pt>
                <c:pt idx="7723">
                  <c:v>988.89</c:v>
                </c:pt>
                <c:pt idx="7724">
                  <c:v>988.89</c:v>
                </c:pt>
                <c:pt idx="7725">
                  <c:v>988.89</c:v>
                </c:pt>
                <c:pt idx="7726">
                  <c:v>988.88</c:v>
                </c:pt>
                <c:pt idx="7727">
                  <c:v>988.88</c:v>
                </c:pt>
                <c:pt idx="7728">
                  <c:v>988.89</c:v>
                </c:pt>
                <c:pt idx="7729">
                  <c:v>988.88</c:v>
                </c:pt>
                <c:pt idx="7730">
                  <c:v>988.9</c:v>
                </c:pt>
                <c:pt idx="7731">
                  <c:v>988.93</c:v>
                </c:pt>
                <c:pt idx="7732">
                  <c:v>988.92</c:v>
                </c:pt>
                <c:pt idx="7733">
                  <c:v>988.91</c:v>
                </c:pt>
                <c:pt idx="7734">
                  <c:v>988.93</c:v>
                </c:pt>
                <c:pt idx="7735">
                  <c:v>988.92</c:v>
                </c:pt>
                <c:pt idx="7736">
                  <c:v>988.94</c:v>
                </c:pt>
                <c:pt idx="7737">
                  <c:v>988.94</c:v>
                </c:pt>
                <c:pt idx="7738">
                  <c:v>988.93</c:v>
                </c:pt>
                <c:pt idx="7739">
                  <c:v>988.92</c:v>
                </c:pt>
                <c:pt idx="7740">
                  <c:v>988.93</c:v>
                </c:pt>
                <c:pt idx="7741">
                  <c:v>988.92</c:v>
                </c:pt>
                <c:pt idx="7742">
                  <c:v>988.92</c:v>
                </c:pt>
                <c:pt idx="7743">
                  <c:v>988.93</c:v>
                </c:pt>
                <c:pt idx="7744">
                  <c:v>988.91</c:v>
                </c:pt>
                <c:pt idx="7745">
                  <c:v>988.91</c:v>
                </c:pt>
                <c:pt idx="7746">
                  <c:v>988.91</c:v>
                </c:pt>
                <c:pt idx="7747">
                  <c:v>988.9</c:v>
                </c:pt>
                <c:pt idx="7748">
                  <c:v>988.9</c:v>
                </c:pt>
                <c:pt idx="7749">
                  <c:v>988.89</c:v>
                </c:pt>
                <c:pt idx="7750">
                  <c:v>988.88</c:v>
                </c:pt>
                <c:pt idx="7751">
                  <c:v>988.87</c:v>
                </c:pt>
                <c:pt idx="7752">
                  <c:v>988.86</c:v>
                </c:pt>
                <c:pt idx="7753">
                  <c:v>988.86</c:v>
                </c:pt>
                <c:pt idx="7754">
                  <c:v>988.85</c:v>
                </c:pt>
                <c:pt idx="7755">
                  <c:v>988.86</c:v>
                </c:pt>
                <c:pt idx="7756">
                  <c:v>988.89</c:v>
                </c:pt>
                <c:pt idx="7757">
                  <c:v>988.91</c:v>
                </c:pt>
                <c:pt idx="7758">
                  <c:v>988.92</c:v>
                </c:pt>
                <c:pt idx="7759">
                  <c:v>988.93</c:v>
                </c:pt>
                <c:pt idx="7760">
                  <c:v>988.94</c:v>
                </c:pt>
                <c:pt idx="7761">
                  <c:v>988.94</c:v>
                </c:pt>
                <c:pt idx="7762">
                  <c:v>988.94</c:v>
                </c:pt>
                <c:pt idx="7763">
                  <c:v>988.94</c:v>
                </c:pt>
                <c:pt idx="7764">
                  <c:v>988.95</c:v>
                </c:pt>
                <c:pt idx="7765">
                  <c:v>988.95</c:v>
                </c:pt>
                <c:pt idx="7766">
                  <c:v>988.95</c:v>
                </c:pt>
                <c:pt idx="7767">
                  <c:v>988.95</c:v>
                </c:pt>
                <c:pt idx="7768">
                  <c:v>988.95</c:v>
                </c:pt>
                <c:pt idx="7769">
                  <c:v>988.96</c:v>
                </c:pt>
                <c:pt idx="7770">
                  <c:v>988.97</c:v>
                </c:pt>
                <c:pt idx="7771">
                  <c:v>988.96</c:v>
                </c:pt>
                <c:pt idx="7772">
                  <c:v>988.96</c:v>
                </c:pt>
                <c:pt idx="7773">
                  <c:v>988.93</c:v>
                </c:pt>
                <c:pt idx="7774">
                  <c:v>988.91</c:v>
                </c:pt>
                <c:pt idx="7775">
                  <c:v>988.9</c:v>
                </c:pt>
                <c:pt idx="7776">
                  <c:v>988.89</c:v>
                </c:pt>
                <c:pt idx="7777">
                  <c:v>988.87</c:v>
                </c:pt>
                <c:pt idx="7778">
                  <c:v>988.87</c:v>
                </c:pt>
                <c:pt idx="7779">
                  <c:v>988.87</c:v>
                </c:pt>
                <c:pt idx="7780">
                  <c:v>988.86</c:v>
                </c:pt>
                <c:pt idx="7781">
                  <c:v>988.88</c:v>
                </c:pt>
                <c:pt idx="7782">
                  <c:v>988.85</c:v>
                </c:pt>
                <c:pt idx="7783">
                  <c:v>988.85</c:v>
                </c:pt>
                <c:pt idx="7784">
                  <c:v>988.84</c:v>
                </c:pt>
                <c:pt idx="7785">
                  <c:v>988.85</c:v>
                </c:pt>
                <c:pt idx="7786">
                  <c:v>988.86</c:v>
                </c:pt>
                <c:pt idx="7787">
                  <c:v>988.85</c:v>
                </c:pt>
                <c:pt idx="7788">
                  <c:v>988.86</c:v>
                </c:pt>
                <c:pt idx="7789">
                  <c:v>988.85</c:v>
                </c:pt>
                <c:pt idx="7790">
                  <c:v>988.82</c:v>
                </c:pt>
                <c:pt idx="7791">
                  <c:v>988.82</c:v>
                </c:pt>
                <c:pt idx="7792">
                  <c:v>988.85</c:v>
                </c:pt>
                <c:pt idx="7793">
                  <c:v>988.85</c:v>
                </c:pt>
                <c:pt idx="7794">
                  <c:v>988.86</c:v>
                </c:pt>
                <c:pt idx="7795">
                  <c:v>988.88</c:v>
                </c:pt>
                <c:pt idx="7796">
                  <c:v>988.88</c:v>
                </c:pt>
                <c:pt idx="7797">
                  <c:v>988.9</c:v>
                </c:pt>
                <c:pt idx="7798">
                  <c:v>988.93</c:v>
                </c:pt>
                <c:pt idx="7799">
                  <c:v>988.93</c:v>
                </c:pt>
                <c:pt idx="7800">
                  <c:v>988.93</c:v>
                </c:pt>
                <c:pt idx="7801">
                  <c:v>988.93</c:v>
                </c:pt>
                <c:pt idx="7802">
                  <c:v>988.95</c:v>
                </c:pt>
                <c:pt idx="7803">
                  <c:v>988.94</c:v>
                </c:pt>
                <c:pt idx="7804">
                  <c:v>988.95</c:v>
                </c:pt>
                <c:pt idx="7805">
                  <c:v>988.96</c:v>
                </c:pt>
                <c:pt idx="7806">
                  <c:v>989</c:v>
                </c:pt>
                <c:pt idx="7807">
                  <c:v>989.03</c:v>
                </c:pt>
                <c:pt idx="7808">
                  <c:v>989.02</c:v>
                </c:pt>
                <c:pt idx="7809">
                  <c:v>989.01</c:v>
                </c:pt>
                <c:pt idx="7810">
                  <c:v>989.01</c:v>
                </c:pt>
                <c:pt idx="7811">
                  <c:v>989</c:v>
                </c:pt>
                <c:pt idx="7812">
                  <c:v>988.98</c:v>
                </c:pt>
                <c:pt idx="7813">
                  <c:v>988.98</c:v>
                </c:pt>
                <c:pt idx="7814">
                  <c:v>988.97</c:v>
                </c:pt>
                <c:pt idx="7815">
                  <c:v>988.96</c:v>
                </c:pt>
                <c:pt idx="7816">
                  <c:v>988.97</c:v>
                </c:pt>
                <c:pt idx="7817">
                  <c:v>989.03</c:v>
                </c:pt>
                <c:pt idx="7818">
                  <c:v>989.01</c:v>
                </c:pt>
                <c:pt idx="7819">
                  <c:v>989.02</c:v>
                </c:pt>
                <c:pt idx="7820">
                  <c:v>989</c:v>
                </c:pt>
                <c:pt idx="7821">
                  <c:v>989</c:v>
                </c:pt>
                <c:pt idx="7822">
                  <c:v>988.99</c:v>
                </c:pt>
                <c:pt idx="7823">
                  <c:v>988.99</c:v>
                </c:pt>
                <c:pt idx="7824">
                  <c:v>988.98</c:v>
                </c:pt>
                <c:pt idx="7825">
                  <c:v>989</c:v>
                </c:pt>
                <c:pt idx="7826">
                  <c:v>988.99</c:v>
                </c:pt>
                <c:pt idx="7827">
                  <c:v>988.98</c:v>
                </c:pt>
                <c:pt idx="7828">
                  <c:v>988.97</c:v>
                </c:pt>
                <c:pt idx="7829">
                  <c:v>988.95</c:v>
                </c:pt>
                <c:pt idx="7830">
                  <c:v>988.95</c:v>
                </c:pt>
                <c:pt idx="7831">
                  <c:v>988.95</c:v>
                </c:pt>
                <c:pt idx="7832">
                  <c:v>988.94</c:v>
                </c:pt>
                <c:pt idx="7833">
                  <c:v>988.96</c:v>
                </c:pt>
                <c:pt idx="7834">
                  <c:v>988.97</c:v>
                </c:pt>
                <c:pt idx="7835">
                  <c:v>988.95</c:v>
                </c:pt>
                <c:pt idx="7836">
                  <c:v>988.95</c:v>
                </c:pt>
                <c:pt idx="7837">
                  <c:v>988.95</c:v>
                </c:pt>
                <c:pt idx="7838">
                  <c:v>988.94</c:v>
                </c:pt>
                <c:pt idx="7839">
                  <c:v>988.93</c:v>
                </c:pt>
                <c:pt idx="7840">
                  <c:v>988.93</c:v>
                </c:pt>
                <c:pt idx="7841">
                  <c:v>988.92</c:v>
                </c:pt>
                <c:pt idx="7842">
                  <c:v>988.91</c:v>
                </c:pt>
                <c:pt idx="7843">
                  <c:v>988.91</c:v>
                </c:pt>
                <c:pt idx="7844">
                  <c:v>988.92</c:v>
                </c:pt>
                <c:pt idx="7845">
                  <c:v>988.92</c:v>
                </c:pt>
                <c:pt idx="7846">
                  <c:v>988.93</c:v>
                </c:pt>
                <c:pt idx="7847">
                  <c:v>988.94</c:v>
                </c:pt>
                <c:pt idx="7848">
                  <c:v>988.96</c:v>
                </c:pt>
                <c:pt idx="7849">
                  <c:v>988.96</c:v>
                </c:pt>
                <c:pt idx="7850">
                  <c:v>988.98</c:v>
                </c:pt>
                <c:pt idx="7851">
                  <c:v>988.98</c:v>
                </c:pt>
                <c:pt idx="7852">
                  <c:v>988.97</c:v>
                </c:pt>
                <c:pt idx="7853">
                  <c:v>988.96</c:v>
                </c:pt>
                <c:pt idx="7854">
                  <c:v>988.94</c:v>
                </c:pt>
                <c:pt idx="7855">
                  <c:v>988.94</c:v>
                </c:pt>
                <c:pt idx="7856">
                  <c:v>988.94</c:v>
                </c:pt>
                <c:pt idx="7857">
                  <c:v>988.92</c:v>
                </c:pt>
                <c:pt idx="7858">
                  <c:v>988.9</c:v>
                </c:pt>
                <c:pt idx="7859">
                  <c:v>988.9</c:v>
                </c:pt>
                <c:pt idx="7860">
                  <c:v>988.88</c:v>
                </c:pt>
                <c:pt idx="7861">
                  <c:v>988.87</c:v>
                </c:pt>
                <c:pt idx="7862">
                  <c:v>988.86</c:v>
                </c:pt>
                <c:pt idx="7863">
                  <c:v>988.85</c:v>
                </c:pt>
                <c:pt idx="7864">
                  <c:v>988.87</c:v>
                </c:pt>
                <c:pt idx="7865">
                  <c:v>988.88</c:v>
                </c:pt>
                <c:pt idx="7866">
                  <c:v>988.87</c:v>
                </c:pt>
                <c:pt idx="7867">
                  <c:v>988.88</c:v>
                </c:pt>
                <c:pt idx="7868">
                  <c:v>988.87</c:v>
                </c:pt>
                <c:pt idx="7869">
                  <c:v>988.91</c:v>
                </c:pt>
                <c:pt idx="7870">
                  <c:v>988.91</c:v>
                </c:pt>
                <c:pt idx="7871">
                  <c:v>988.91</c:v>
                </c:pt>
                <c:pt idx="7872">
                  <c:v>988.92</c:v>
                </c:pt>
                <c:pt idx="7873">
                  <c:v>988.91</c:v>
                </c:pt>
                <c:pt idx="7874">
                  <c:v>988.89</c:v>
                </c:pt>
                <c:pt idx="7875">
                  <c:v>988.89</c:v>
                </c:pt>
                <c:pt idx="7876">
                  <c:v>988.88</c:v>
                </c:pt>
                <c:pt idx="7877">
                  <c:v>988.88</c:v>
                </c:pt>
                <c:pt idx="7878">
                  <c:v>988.87</c:v>
                </c:pt>
                <c:pt idx="7879">
                  <c:v>988.91</c:v>
                </c:pt>
                <c:pt idx="7880">
                  <c:v>988.94</c:v>
                </c:pt>
                <c:pt idx="7881">
                  <c:v>988.94</c:v>
                </c:pt>
                <c:pt idx="7882">
                  <c:v>988.92</c:v>
                </c:pt>
                <c:pt idx="7883">
                  <c:v>988.91</c:v>
                </c:pt>
                <c:pt idx="7884">
                  <c:v>988.92</c:v>
                </c:pt>
                <c:pt idx="7885">
                  <c:v>988.97</c:v>
                </c:pt>
                <c:pt idx="7886">
                  <c:v>989.05</c:v>
                </c:pt>
                <c:pt idx="7887">
                  <c:v>989.06</c:v>
                </c:pt>
                <c:pt idx="7888">
                  <c:v>989.08</c:v>
                </c:pt>
                <c:pt idx="7889">
                  <c:v>989.09</c:v>
                </c:pt>
                <c:pt idx="7890">
                  <c:v>989.04</c:v>
                </c:pt>
                <c:pt idx="7891">
                  <c:v>989.02</c:v>
                </c:pt>
                <c:pt idx="7892">
                  <c:v>989.01</c:v>
                </c:pt>
                <c:pt idx="7893">
                  <c:v>989</c:v>
                </c:pt>
                <c:pt idx="7894">
                  <c:v>989</c:v>
                </c:pt>
                <c:pt idx="7895">
                  <c:v>988.98</c:v>
                </c:pt>
                <c:pt idx="7896">
                  <c:v>988.99</c:v>
                </c:pt>
                <c:pt idx="7897">
                  <c:v>989</c:v>
                </c:pt>
                <c:pt idx="7898">
                  <c:v>988.98</c:v>
                </c:pt>
                <c:pt idx="7899">
                  <c:v>988.96</c:v>
                </c:pt>
                <c:pt idx="7900">
                  <c:v>988.95</c:v>
                </c:pt>
                <c:pt idx="7901">
                  <c:v>988.94</c:v>
                </c:pt>
                <c:pt idx="7902">
                  <c:v>988.93</c:v>
                </c:pt>
                <c:pt idx="7903">
                  <c:v>988.91</c:v>
                </c:pt>
                <c:pt idx="7904">
                  <c:v>988.9</c:v>
                </c:pt>
                <c:pt idx="7905">
                  <c:v>988.89</c:v>
                </c:pt>
                <c:pt idx="7906">
                  <c:v>988.88</c:v>
                </c:pt>
                <c:pt idx="7907">
                  <c:v>988.89</c:v>
                </c:pt>
                <c:pt idx="7908">
                  <c:v>988.88</c:v>
                </c:pt>
                <c:pt idx="7909">
                  <c:v>988.89</c:v>
                </c:pt>
                <c:pt idx="7910">
                  <c:v>988.88</c:v>
                </c:pt>
                <c:pt idx="7911">
                  <c:v>988.88</c:v>
                </c:pt>
                <c:pt idx="7912">
                  <c:v>988.87</c:v>
                </c:pt>
                <c:pt idx="7913">
                  <c:v>988.87</c:v>
                </c:pt>
                <c:pt idx="7914">
                  <c:v>988.86</c:v>
                </c:pt>
                <c:pt idx="7915">
                  <c:v>988.86</c:v>
                </c:pt>
                <c:pt idx="7916">
                  <c:v>988.87</c:v>
                </c:pt>
                <c:pt idx="7917">
                  <c:v>988.87</c:v>
                </c:pt>
                <c:pt idx="7918">
                  <c:v>988.87</c:v>
                </c:pt>
                <c:pt idx="7919">
                  <c:v>988.86</c:v>
                </c:pt>
                <c:pt idx="7920">
                  <c:v>988.86</c:v>
                </c:pt>
                <c:pt idx="7921">
                  <c:v>988.85</c:v>
                </c:pt>
                <c:pt idx="7922">
                  <c:v>988.86</c:v>
                </c:pt>
                <c:pt idx="7923">
                  <c:v>988.86</c:v>
                </c:pt>
                <c:pt idx="7924">
                  <c:v>988.86</c:v>
                </c:pt>
                <c:pt idx="7925">
                  <c:v>988.86</c:v>
                </c:pt>
                <c:pt idx="7926">
                  <c:v>988.84</c:v>
                </c:pt>
                <c:pt idx="7927">
                  <c:v>988.85</c:v>
                </c:pt>
                <c:pt idx="7928">
                  <c:v>988.85</c:v>
                </c:pt>
                <c:pt idx="7929">
                  <c:v>988.87</c:v>
                </c:pt>
                <c:pt idx="7930">
                  <c:v>988.89</c:v>
                </c:pt>
                <c:pt idx="7931">
                  <c:v>988.89</c:v>
                </c:pt>
                <c:pt idx="7932">
                  <c:v>988.89</c:v>
                </c:pt>
                <c:pt idx="7933">
                  <c:v>988.89</c:v>
                </c:pt>
                <c:pt idx="7934">
                  <c:v>988.88</c:v>
                </c:pt>
                <c:pt idx="7935">
                  <c:v>988.89</c:v>
                </c:pt>
                <c:pt idx="7936">
                  <c:v>988.89</c:v>
                </c:pt>
                <c:pt idx="7937">
                  <c:v>988.89</c:v>
                </c:pt>
                <c:pt idx="7938">
                  <c:v>988.9</c:v>
                </c:pt>
                <c:pt idx="7939">
                  <c:v>988.88</c:v>
                </c:pt>
                <c:pt idx="7940">
                  <c:v>988.91</c:v>
                </c:pt>
                <c:pt idx="7941">
                  <c:v>988.91</c:v>
                </c:pt>
                <c:pt idx="7942">
                  <c:v>988.91</c:v>
                </c:pt>
                <c:pt idx="7943">
                  <c:v>988.9</c:v>
                </c:pt>
                <c:pt idx="7944">
                  <c:v>988.9</c:v>
                </c:pt>
                <c:pt idx="7945">
                  <c:v>988.9</c:v>
                </c:pt>
                <c:pt idx="7946">
                  <c:v>988.9</c:v>
                </c:pt>
                <c:pt idx="7947">
                  <c:v>988.9</c:v>
                </c:pt>
                <c:pt idx="7948">
                  <c:v>988.89</c:v>
                </c:pt>
                <c:pt idx="7949">
                  <c:v>988.89</c:v>
                </c:pt>
                <c:pt idx="7950">
                  <c:v>988.87</c:v>
                </c:pt>
                <c:pt idx="7951">
                  <c:v>988.87</c:v>
                </c:pt>
                <c:pt idx="7952">
                  <c:v>988.86</c:v>
                </c:pt>
                <c:pt idx="7953">
                  <c:v>988.86</c:v>
                </c:pt>
                <c:pt idx="7954">
                  <c:v>988.85</c:v>
                </c:pt>
                <c:pt idx="7955">
                  <c:v>988.85</c:v>
                </c:pt>
                <c:pt idx="7956">
                  <c:v>988.85</c:v>
                </c:pt>
                <c:pt idx="7957">
                  <c:v>988.85</c:v>
                </c:pt>
                <c:pt idx="7958">
                  <c:v>988.86</c:v>
                </c:pt>
                <c:pt idx="7959">
                  <c:v>988.87</c:v>
                </c:pt>
                <c:pt idx="7960">
                  <c:v>988.88</c:v>
                </c:pt>
                <c:pt idx="7961">
                  <c:v>988.88</c:v>
                </c:pt>
                <c:pt idx="7962">
                  <c:v>988.88</c:v>
                </c:pt>
                <c:pt idx="7963">
                  <c:v>988.87</c:v>
                </c:pt>
                <c:pt idx="7964">
                  <c:v>988.87</c:v>
                </c:pt>
                <c:pt idx="7965">
                  <c:v>988.88</c:v>
                </c:pt>
                <c:pt idx="7966">
                  <c:v>988.86</c:v>
                </c:pt>
                <c:pt idx="7967">
                  <c:v>988.85</c:v>
                </c:pt>
                <c:pt idx="7968">
                  <c:v>988.85</c:v>
                </c:pt>
                <c:pt idx="7969">
                  <c:v>988.85</c:v>
                </c:pt>
                <c:pt idx="7970">
                  <c:v>988.85</c:v>
                </c:pt>
                <c:pt idx="7971">
                  <c:v>988.86</c:v>
                </c:pt>
                <c:pt idx="7972">
                  <c:v>988.86</c:v>
                </c:pt>
                <c:pt idx="7973">
                  <c:v>988.88</c:v>
                </c:pt>
                <c:pt idx="7974">
                  <c:v>988.89</c:v>
                </c:pt>
                <c:pt idx="7975">
                  <c:v>988.87</c:v>
                </c:pt>
                <c:pt idx="7976">
                  <c:v>988.88</c:v>
                </c:pt>
                <c:pt idx="7977">
                  <c:v>988.9</c:v>
                </c:pt>
                <c:pt idx="7978">
                  <c:v>988.92</c:v>
                </c:pt>
                <c:pt idx="7979">
                  <c:v>988.94</c:v>
                </c:pt>
                <c:pt idx="7980">
                  <c:v>988.94</c:v>
                </c:pt>
                <c:pt idx="7981">
                  <c:v>988.94</c:v>
                </c:pt>
                <c:pt idx="7982">
                  <c:v>988.95</c:v>
                </c:pt>
                <c:pt idx="7983">
                  <c:v>988.96</c:v>
                </c:pt>
                <c:pt idx="7984">
                  <c:v>988.97</c:v>
                </c:pt>
                <c:pt idx="7985">
                  <c:v>988.97</c:v>
                </c:pt>
                <c:pt idx="7986">
                  <c:v>988.97</c:v>
                </c:pt>
                <c:pt idx="7987">
                  <c:v>988.98</c:v>
                </c:pt>
                <c:pt idx="7988">
                  <c:v>989</c:v>
                </c:pt>
                <c:pt idx="7989">
                  <c:v>989.01</c:v>
                </c:pt>
                <c:pt idx="7990">
                  <c:v>989.03</c:v>
                </c:pt>
                <c:pt idx="7991">
                  <c:v>989.03</c:v>
                </c:pt>
                <c:pt idx="7992">
                  <c:v>989.05</c:v>
                </c:pt>
                <c:pt idx="7993">
                  <c:v>989.05</c:v>
                </c:pt>
                <c:pt idx="7994">
                  <c:v>989.03</c:v>
                </c:pt>
                <c:pt idx="7995">
                  <c:v>989.02</c:v>
                </c:pt>
                <c:pt idx="7996">
                  <c:v>989</c:v>
                </c:pt>
                <c:pt idx="7997">
                  <c:v>988.99</c:v>
                </c:pt>
                <c:pt idx="7998">
                  <c:v>988.97</c:v>
                </c:pt>
                <c:pt idx="7999">
                  <c:v>988.96</c:v>
                </c:pt>
                <c:pt idx="8000">
                  <c:v>988.96</c:v>
                </c:pt>
                <c:pt idx="8001">
                  <c:v>988.95</c:v>
                </c:pt>
                <c:pt idx="8002">
                  <c:v>988.94</c:v>
                </c:pt>
                <c:pt idx="8003">
                  <c:v>988.93</c:v>
                </c:pt>
                <c:pt idx="8004">
                  <c:v>988.92</c:v>
                </c:pt>
                <c:pt idx="8005">
                  <c:v>988.92</c:v>
                </c:pt>
                <c:pt idx="8006">
                  <c:v>988.95</c:v>
                </c:pt>
                <c:pt idx="8007">
                  <c:v>988.93</c:v>
                </c:pt>
                <c:pt idx="8008">
                  <c:v>988.95</c:v>
                </c:pt>
                <c:pt idx="8009">
                  <c:v>988.95</c:v>
                </c:pt>
                <c:pt idx="8010">
                  <c:v>988.93</c:v>
                </c:pt>
                <c:pt idx="8011">
                  <c:v>988.91</c:v>
                </c:pt>
                <c:pt idx="8012">
                  <c:v>988.9</c:v>
                </c:pt>
                <c:pt idx="8013">
                  <c:v>988.9</c:v>
                </c:pt>
                <c:pt idx="8014">
                  <c:v>988.87</c:v>
                </c:pt>
                <c:pt idx="8015">
                  <c:v>988.89</c:v>
                </c:pt>
                <c:pt idx="8016">
                  <c:v>988.91</c:v>
                </c:pt>
                <c:pt idx="8017">
                  <c:v>988.92</c:v>
                </c:pt>
                <c:pt idx="8018">
                  <c:v>988.92</c:v>
                </c:pt>
                <c:pt idx="8019">
                  <c:v>988.93</c:v>
                </c:pt>
                <c:pt idx="8020">
                  <c:v>988.94</c:v>
                </c:pt>
                <c:pt idx="8021">
                  <c:v>988.94</c:v>
                </c:pt>
                <c:pt idx="8022">
                  <c:v>988.94</c:v>
                </c:pt>
                <c:pt idx="8023">
                  <c:v>988.94</c:v>
                </c:pt>
                <c:pt idx="8024">
                  <c:v>988.95</c:v>
                </c:pt>
                <c:pt idx="8025">
                  <c:v>988.93</c:v>
                </c:pt>
                <c:pt idx="8026">
                  <c:v>988.93</c:v>
                </c:pt>
                <c:pt idx="8027">
                  <c:v>988.92</c:v>
                </c:pt>
                <c:pt idx="8028">
                  <c:v>988.92</c:v>
                </c:pt>
                <c:pt idx="8029">
                  <c:v>988.91</c:v>
                </c:pt>
                <c:pt idx="8030">
                  <c:v>988.91</c:v>
                </c:pt>
                <c:pt idx="8031">
                  <c:v>988.9</c:v>
                </c:pt>
                <c:pt idx="8032">
                  <c:v>988.9</c:v>
                </c:pt>
                <c:pt idx="8033">
                  <c:v>988.88</c:v>
                </c:pt>
                <c:pt idx="8034">
                  <c:v>988.86</c:v>
                </c:pt>
                <c:pt idx="8035">
                  <c:v>988.85</c:v>
                </c:pt>
                <c:pt idx="8036">
                  <c:v>988.87</c:v>
                </c:pt>
                <c:pt idx="8037">
                  <c:v>988.89</c:v>
                </c:pt>
                <c:pt idx="8038">
                  <c:v>988.87</c:v>
                </c:pt>
                <c:pt idx="8039">
                  <c:v>988.86</c:v>
                </c:pt>
                <c:pt idx="8040">
                  <c:v>988.88</c:v>
                </c:pt>
                <c:pt idx="8041">
                  <c:v>988.94</c:v>
                </c:pt>
                <c:pt idx="8042">
                  <c:v>988.96</c:v>
                </c:pt>
                <c:pt idx="8043">
                  <c:v>988.94</c:v>
                </c:pt>
                <c:pt idx="8044">
                  <c:v>989.02</c:v>
                </c:pt>
                <c:pt idx="8045">
                  <c:v>989</c:v>
                </c:pt>
                <c:pt idx="8046">
                  <c:v>988.97</c:v>
                </c:pt>
                <c:pt idx="8047">
                  <c:v>988.95</c:v>
                </c:pt>
                <c:pt idx="8048">
                  <c:v>988.93</c:v>
                </c:pt>
                <c:pt idx="8049">
                  <c:v>988.91</c:v>
                </c:pt>
                <c:pt idx="8050">
                  <c:v>988.89</c:v>
                </c:pt>
                <c:pt idx="8051">
                  <c:v>988.89</c:v>
                </c:pt>
                <c:pt idx="8052">
                  <c:v>988.9</c:v>
                </c:pt>
                <c:pt idx="8053">
                  <c:v>988.89</c:v>
                </c:pt>
                <c:pt idx="8054">
                  <c:v>988.88</c:v>
                </c:pt>
                <c:pt idx="8055">
                  <c:v>988.87</c:v>
                </c:pt>
                <c:pt idx="8056">
                  <c:v>988.85</c:v>
                </c:pt>
                <c:pt idx="8057">
                  <c:v>988.85</c:v>
                </c:pt>
                <c:pt idx="8058">
                  <c:v>988.85</c:v>
                </c:pt>
                <c:pt idx="8059">
                  <c:v>988.84</c:v>
                </c:pt>
                <c:pt idx="8060">
                  <c:v>988.84</c:v>
                </c:pt>
                <c:pt idx="8061">
                  <c:v>988.85</c:v>
                </c:pt>
                <c:pt idx="8062">
                  <c:v>988.84</c:v>
                </c:pt>
                <c:pt idx="8063">
                  <c:v>988.84</c:v>
                </c:pt>
                <c:pt idx="8064">
                  <c:v>988.83</c:v>
                </c:pt>
                <c:pt idx="8065">
                  <c:v>988.82</c:v>
                </c:pt>
                <c:pt idx="8066">
                  <c:v>988.84</c:v>
                </c:pt>
                <c:pt idx="8067">
                  <c:v>988.86</c:v>
                </c:pt>
                <c:pt idx="8068">
                  <c:v>988.87</c:v>
                </c:pt>
                <c:pt idx="8069">
                  <c:v>988.86</c:v>
                </c:pt>
                <c:pt idx="8070">
                  <c:v>988.91</c:v>
                </c:pt>
                <c:pt idx="8071">
                  <c:v>988.95</c:v>
                </c:pt>
                <c:pt idx="8072">
                  <c:v>988.95</c:v>
                </c:pt>
                <c:pt idx="8073">
                  <c:v>989</c:v>
                </c:pt>
                <c:pt idx="8074">
                  <c:v>989</c:v>
                </c:pt>
                <c:pt idx="8075">
                  <c:v>989.01</c:v>
                </c:pt>
                <c:pt idx="8076">
                  <c:v>989.02</c:v>
                </c:pt>
                <c:pt idx="8077">
                  <c:v>989.02</c:v>
                </c:pt>
                <c:pt idx="8078">
                  <c:v>989</c:v>
                </c:pt>
                <c:pt idx="8079">
                  <c:v>988.99</c:v>
                </c:pt>
                <c:pt idx="8080">
                  <c:v>989.06</c:v>
                </c:pt>
                <c:pt idx="8081">
                  <c:v>989.05</c:v>
                </c:pt>
                <c:pt idx="8082">
                  <c:v>989.04</c:v>
                </c:pt>
                <c:pt idx="8083">
                  <c:v>989.05</c:v>
                </c:pt>
                <c:pt idx="8084">
                  <c:v>989.09</c:v>
                </c:pt>
                <c:pt idx="8085">
                  <c:v>989.1</c:v>
                </c:pt>
                <c:pt idx="8086">
                  <c:v>989.07</c:v>
                </c:pt>
                <c:pt idx="8087">
                  <c:v>989.06</c:v>
                </c:pt>
                <c:pt idx="8088">
                  <c:v>989.02</c:v>
                </c:pt>
                <c:pt idx="8089">
                  <c:v>989.01</c:v>
                </c:pt>
                <c:pt idx="8090">
                  <c:v>988.98</c:v>
                </c:pt>
                <c:pt idx="8091">
                  <c:v>988.96</c:v>
                </c:pt>
                <c:pt idx="8092">
                  <c:v>988.96</c:v>
                </c:pt>
                <c:pt idx="8093">
                  <c:v>988.97</c:v>
                </c:pt>
                <c:pt idx="8094">
                  <c:v>988.97</c:v>
                </c:pt>
                <c:pt idx="8095">
                  <c:v>988.95</c:v>
                </c:pt>
                <c:pt idx="8096">
                  <c:v>988.94</c:v>
                </c:pt>
                <c:pt idx="8097">
                  <c:v>988.93</c:v>
                </c:pt>
                <c:pt idx="8098">
                  <c:v>988.93</c:v>
                </c:pt>
                <c:pt idx="8099">
                  <c:v>988.92</c:v>
                </c:pt>
                <c:pt idx="8100">
                  <c:v>988.91</c:v>
                </c:pt>
                <c:pt idx="8101">
                  <c:v>988.94</c:v>
                </c:pt>
                <c:pt idx="8102">
                  <c:v>988.99</c:v>
                </c:pt>
                <c:pt idx="8103">
                  <c:v>988.98</c:v>
                </c:pt>
                <c:pt idx="8104">
                  <c:v>989.01</c:v>
                </c:pt>
                <c:pt idx="8105">
                  <c:v>989.01</c:v>
                </c:pt>
                <c:pt idx="8106">
                  <c:v>989.08</c:v>
                </c:pt>
                <c:pt idx="8107">
                  <c:v>989.1</c:v>
                </c:pt>
                <c:pt idx="8108">
                  <c:v>989.13</c:v>
                </c:pt>
                <c:pt idx="8109">
                  <c:v>989.13</c:v>
                </c:pt>
                <c:pt idx="8110">
                  <c:v>989.17</c:v>
                </c:pt>
                <c:pt idx="8111">
                  <c:v>989.19</c:v>
                </c:pt>
                <c:pt idx="8112">
                  <c:v>989.19</c:v>
                </c:pt>
                <c:pt idx="8113">
                  <c:v>989.17</c:v>
                </c:pt>
                <c:pt idx="8114">
                  <c:v>989.18</c:v>
                </c:pt>
                <c:pt idx="8115">
                  <c:v>989.18</c:v>
                </c:pt>
                <c:pt idx="8116">
                  <c:v>989.17</c:v>
                </c:pt>
                <c:pt idx="8117">
                  <c:v>989.17</c:v>
                </c:pt>
                <c:pt idx="8118">
                  <c:v>989.12</c:v>
                </c:pt>
                <c:pt idx="8119">
                  <c:v>989.06</c:v>
                </c:pt>
                <c:pt idx="8120">
                  <c:v>989.02</c:v>
                </c:pt>
                <c:pt idx="8121">
                  <c:v>988.99</c:v>
                </c:pt>
                <c:pt idx="8122">
                  <c:v>988.94</c:v>
                </c:pt>
                <c:pt idx="8123">
                  <c:v>988.9</c:v>
                </c:pt>
                <c:pt idx="8124">
                  <c:v>988.9</c:v>
                </c:pt>
                <c:pt idx="8125">
                  <c:v>988.9</c:v>
                </c:pt>
                <c:pt idx="8126">
                  <c:v>988.88</c:v>
                </c:pt>
                <c:pt idx="8127">
                  <c:v>988.9</c:v>
                </c:pt>
                <c:pt idx="8128">
                  <c:v>988.95</c:v>
                </c:pt>
                <c:pt idx="8129">
                  <c:v>988.97</c:v>
                </c:pt>
                <c:pt idx="8130">
                  <c:v>988.95</c:v>
                </c:pt>
                <c:pt idx="8131">
                  <c:v>988.96</c:v>
                </c:pt>
                <c:pt idx="8132">
                  <c:v>989.03</c:v>
                </c:pt>
                <c:pt idx="8133">
                  <c:v>989.04</c:v>
                </c:pt>
                <c:pt idx="8134">
                  <c:v>988.99</c:v>
                </c:pt>
                <c:pt idx="8135">
                  <c:v>989.02</c:v>
                </c:pt>
                <c:pt idx="8136">
                  <c:v>989.06</c:v>
                </c:pt>
                <c:pt idx="8137">
                  <c:v>989.06</c:v>
                </c:pt>
                <c:pt idx="8138">
                  <c:v>989.14</c:v>
                </c:pt>
                <c:pt idx="8139">
                  <c:v>989.14</c:v>
                </c:pt>
                <c:pt idx="8140">
                  <c:v>989.15</c:v>
                </c:pt>
                <c:pt idx="8141">
                  <c:v>989.17</c:v>
                </c:pt>
                <c:pt idx="8142">
                  <c:v>989.14</c:v>
                </c:pt>
                <c:pt idx="8143">
                  <c:v>989.13</c:v>
                </c:pt>
                <c:pt idx="8144">
                  <c:v>989.1</c:v>
                </c:pt>
                <c:pt idx="8145">
                  <c:v>989.06</c:v>
                </c:pt>
                <c:pt idx="8146">
                  <c:v>989.02</c:v>
                </c:pt>
                <c:pt idx="8147">
                  <c:v>989</c:v>
                </c:pt>
                <c:pt idx="8148">
                  <c:v>988.97</c:v>
                </c:pt>
                <c:pt idx="8149">
                  <c:v>988.97</c:v>
                </c:pt>
                <c:pt idx="8150">
                  <c:v>988.97</c:v>
                </c:pt>
                <c:pt idx="8151">
                  <c:v>988.96</c:v>
                </c:pt>
                <c:pt idx="8152">
                  <c:v>989.02</c:v>
                </c:pt>
                <c:pt idx="8153">
                  <c:v>989.09</c:v>
                </c:pt>
                <c:pt idx="8154">
                  <c:v>989.13</c:v>
                </c:pt>
                <c:pt idx="8155">
                  <c:v>989.13</c:v>
                </c:pt>
                <c:pt idx="8156">
                  <c:v>989.11</c:v>
                </c:pt>
                <c:pt idx="8157">
                  <c:v>989.07</c:v>
                </c:pt>
                <c:pt idx="8158">
                  <c:v>989.03</c:v>
                </c:pt>
                <c:pt idx="8159">
                  <c:v>989</c:v>
                </c:pt>
                <c:pt idx="8160">
                  <c:v>988.96</c:v>
                </c:pt>
                <c:pt idx="8161">
                  <c:v>988.93</c:v>
                </c:pt>
                <c:pt idx="8162">
                  <c:v>988.96</c:v>
                </c:pt>
                <c:pt idx="8163">
                  <c:v>988.96</c:v>
                </c:pt>
                <c:pt idx="8164">
                  <c:v>988.95</c:v>
                </c:pt>
                <c:pt idx="8165">
                  <c:v>988.92</c:v>
                </c:pt>
                <c:pt idx="8166">
                  <c:v>988.91</c:v>
                </c:pt>
                <c:pt idx="8167">
                  <c:v>988.91</c:v>
                </c:pt>
                <c:pt idx="8168">
                  <c:v>988.9</c:v>
                </c:pt>
                <c:pt idx="8169">
                  <c:v>988.94</c:v>
                </c:pt>
                <c:pt idx="8170">
                  <c:v>988.96</c:v>
                </c:pt>
                <c:pt idx="8171">
                  <c:v>988.97</c:v>
                </c:pt>
                <c:pt idx="8172">
                  <c:v>988.93</c:v>
                </c:pt>
                <c:pt idx="8173">
                  <c:v>988.92</c:v>
                </c:pt>
                <c:pt idx="8174">
                  <c:v>988.89</c:v>
                </c:pt>
                <c:pt idx="8175">
                  <c:v>988.89</c:v>
                </c:pt>
                <c:pt idx="8176">
                  <c:v>988.87</c:v>
                </c:pt>
                <c:pt idx="8177">
                  <c:v>988.88</c:v>
                </c:pt>
                <c:pt idx="8178">
                  <c:v>988.9</c:v>
                </c:pt>
                <c:pt idx="8179">
                  <c:v>988.89</c:v>
                </c:pt>
                <c:pt idx="8180">
                  <c:v>988.88</c:v>
                </c:pt>
                <c:pt idx="8181">
                  <c:v>988.9</c:v>
                </c:pt>
                <c:pt idx="8182">
                  <c:v>988.89</c:v>
                </c:pt>
                <c:pt idx="8183">
                  <c:v>988.95</c:v>
                </c:pt>
                <c:pt idx="8184">
                  <c:v>989.06</c:v>
                </c:pt>
                <c:pt idx="8185">
                  <c:v>989.06</c:v>
                </c:pt>
                <c:pt idx="8186">
                  <c:v>989.02</c:v>
                </c:pt>
                <c:pt idx="8187">
                  <c:v>988.99</c:v>
                </c:pt>
                <c:pt idx="8188">
                  <c:v>988.94</c:v>
                </c:pt>
                <c:pt idx="8189">
                  <c:v>988.93</c:v>
                </c:pt>
                <c:pt idx="8190">
                  <c:v>988.9</c:v>
                </c:pt>
                <c:pt idx="8191">
                  <c:v>988.89</c:v>
                </c:pt>
                <c:pt idx="8192">
                  <c:v>988.88</c:v>
                </c:pt>
                <c:pt idx="8193">
                  <c:v>988.87</c:v>
                </c:pt>
                <c:pt idx="8194">
                  <c:v>988.86</c:v>
                </c:pt>
                <c:pt idx="8195">
                  <c:v>988.86</c:v>
                </c:pt>
                <c:pt idx="8196">
                  <c:v>988.85</c:v>
                </c:pt>
                <c:pt idx="8197">
                  <c:v>988.82</c:v>
                </c:pt>
                <c:pt idx="8198">
                  <c:v>988.79</c:v>
                </c:pt>
                <c:pt idx="8199">
                  <c:v>988.78</c:v>
                </c:pt>
                <c:pt idx="8200">
                  <c:v>988.77</c:v>
                </c:pt>
                <c:pt idx="8201">
                  <c:v>988.77</c:v>
                </c:pt>
                <c:pt idx="8202">
                  <c:v>988.76</c:v>
                </c:pt>
                <c:pt idx="8203">
                  <c:v>988.76</c:v>
                </c:pt>
                <c:pt idx="8204">
                  <c:v>988.75</c:v>
                </c:pt>
                <c:pt idx="8205">
                  <c:v>988.77</c:v>
                </c:pt>
                <c:pt idx="8206">
                  <c:v>988.75</c:v>
                </c:pt>
                <c:pt idx="8207">
                  <c:v>988.75</c:v>
                </c:pt>
                <c:pt idx="8208">
                  <c:v>988.82</c:v>
                </c:pt>
                <c:pt idx="8209">
                  <c:v>988.78</c:v>
                </c:pt>
                <c:pt idx="8210">
                  <c:v>988.82</c:v>
                </c:pt>
                <c:pt idx="8211">
                  <c:v>988.83</c:v>
                </c:pt>
                <c:pt idx="8212">
                  <c:v>988.83</c:v>
                </c:pt>
                <c:pt idx="8213">
                  <c:v>988.8</c:v>
                </c:pt>
                <c:pt idx="8214">
                  <c:v>988.79</c:v>
                </c:pt>
                <c:pt idx="8215">
                  <c:v>988.79</c:v>
                </c:pt>
                <c:pt idx="8216">
                  <c:v>988.79</c:v>
                </c:pt>
                <c:pt idx="8217">
                  <c:v>988.79</c:v>
                </c:pt>
                <c:pt idx="8218">
                  <c:v>988.78</c:v>
                </c:pt>
                <c:pt idx="8219">
                  <c:v>988.78</c:v>
                </c:pt>
                <c:pt idx="8220">
                  <c:v>988.77</c:v>
                </c:pt>
                <c:pt idx="8221">
                  <c:v>988.76</c:v>
                </c:pt>
                <c:pt idx="8222">
                  <c:v>988.78</c:v>
                </c:pt>
                <c:pt idx="8223">
                  <c:v>988.85</c:v>
                </c:pt>
                <c:pt idx="8224">
                  <c:v>988.92</c:v>
                </c:pt>
                <c:pt idx="8225">
                  <c:v>988.93</c:v>
                </c:pt>
                <c:pt idx="8226">
                  <c:v>988.9</c:v>
                </c:pt>
                <c:pt idx="8227">
                  <c:v>988.88</c:v>
                </c:pt>
                <c:pt idx="8228">
                  <c:v>988.87</c:v>
                </c:pt>
                <c:pt idx="8229">
                  <c:v>988.85</c:v>
                </c:pt>
                <c:pt idx="8230">
                  <c:v>988.82</c:v>
                </c:pt>
                <c:pt idx="8231">
                  <c:v>988.81</c:v>
                </c:pt>
                <c:pt idx="8232">
                  <c:v>988.8</c:v>
                </c:pt>
                <c:pt idx="8233">
                  <c:v>988.79</c:v>
                </c:pt>
                <c:pt idx="8234">
                  <c:v>988.78</c:v>
                </c:pt>
                <c:pt idx="8235">
                  <c:v>988.78</c:v>
                </c:pt>
                <c:pt idx="8236">
                  <c:v>988.77</c:v>
                </c:pt>
                <c:pt idx="8237">
                  <c:v>988.77</c:v>
                </c:pt>
                <c:pt idx="8238">
                  <c:v>988.85</c:v>
                </c:pt>
                <c:pt idx="8239">
                  <c:v>988.92</c:v>
                </c:pt>
                <c:pt idx="8240">
                  <c:v>988.86</c:v>
                </c:pt>
                <c:pt idx="8241">
                  <c:v>988.83</c:v>
                </c:pt>
                <c:pt idx="8242">
                  <c:v>988.9</c:v>
                </c:pt>
                <c:pt idx="8243">
                  <c:v>989</c:v>
                </c:pt>
                <c:pt idx="8244">
                  <c:v>989.05</c:v>
                </c:pt>
                <c:pt idx="8245">
                  <c:v>989.09</c:v>
                </c:pt>
                <c:pt idx="8246">
                  <c:v>989.15</c:v>
                </c:pt>
                <c:pt idx="8247">
                  <c:v>989.2</c:v>
                </c:pt>
                <c:pt idx="8248">
                  <c:v>989.25</c:v>
                </c:pt>
                <c:pt idx="8249">
                  <c:v>989.25</c:v>
                </c:pt>
                <c:pt idx="8250">
                  <c:v>989.23</c:v>
                </c:pt>
                <c:pt idx="8251">
                  <c:v>989.28</c:v>
                </c:pt>
                <c:pt idx="8252">
                  <c:v>989.27</c:v>
                </c:pt>
                <c:pt idx="8253">
                  <c:v>989.27</c:v>
                </c:pt>
                <c:pt idx="8254">
                  <c:v>989.29</c:v>
                </c:pt>
                <c:pt idx="8255">
                  <c:v>989.31</c:v>
                </c:pt>
                <c:pt idx="8256">
                  <c:v>989.3</c:v>
                </c:pt>
                <c:pt idx="8257">
                  <c:v>989.31</c:v>
                </c:pt>
                <c:pt idx="8258">
                  <c:v>989.35</c:v>
                </c:pt>
                <c:pt idx="8259">
                  <c:v>989.33</c:v>
                </c:pt>
                <c:pt idx="8260">
                  <c:v>989.35</c:v>
                </c:pt>
                <c:pt idx="8261">
                  <c:v>989.31</c:v>
                </c:pt>
                <c:pt idx="8262">
                  <c:v>989.26</c:v>
                </c:pt>
                <c:pt idx="8263">
                  <c:v>989.21</c:v>
                </c:pt>
                <c:pt idx="8264">
                  <c:v>989.14</c:v>
                </c:pt>
                <c:pt idx="8265">
                  <c:v>989.08</c:v>
                </c:pt>
                <c:pt idx="8266">
                  <c:v>989.03</c:v>
                </c:pt>
                <c:pt idx="8267">
                  <c:v>989</c:v>
                </c:pt>
                <c:pt idx="8268">
                  <c:v>988.96</c:v>
                </c:pt>
                <c:pt idx="8269">
                  <c:v>988.9</c:v>
                </c:pt>
                <c:pt idx="8270">
                  <c:v>988.93</c:v>
                </c:pt>
                <c:pt idx="8271">
                  <c:v>988.95</c:v>
                </c:pt>
                <c:pt idx="8272">
                  <c:v>988.93</c:v>
                </c:pt>
                <c:pt idx="8273">
                  <c:v>988.91</c:v>
                </c:pt>
                <c:pt idx="8274">
                  <c:v>988.88</c:v>
                </c:pt>
                <c:pt idx="8275">
                  <c:v>988.89</c:v>
                </c:pt>
                <c:pt idx="8276">
                  <c:v>988.92</c:v>
                </c:pt>
                <c:pt idx="8277">
                  <c:v>989.03</c:v>
                </c:pt>
                <c:pt idx="8278">
                  <c:v>989.04</c:v>
                </c:pt>
                <c:pt idx="8279">
                  <c:v>989.09</c:v>
                </c:pt>
                <c:pt idx="8280">
                  <c:v>989.11</c:v>
                </c:pt>
                <c:pt idx="8281">
                  <c:v>989.12</c:v>
                </c:pt>
                <c:pt idx="8282">
                  <c:v>989.06</c:v>
                </c:pt>
                <c:pt idx="8283">
                  <c:v>989.03</c:v>
                </c:pt>
                <c:pt idx="8284">
                  <c:v>988.99</c:v>
                </c:pt>
                <c:pt idx="8285">
                  <c:v>988.95</c:v>
                </c:pt>
                <c:pt idx="8286">
                  <c:v>988.94</c:v>
                </c:pt>
                <c:pt idx="8287">
                  <c:v>988.92</c:v>
                </c:pt>
                <c:pt idx="8288">
                  <c:v>988.9</c:v>
                </c:pt>
                <c:pt idx="8289">
                  <c:v>988.87</c:v>
                </c:pt>
                <c:pt idx="8290">
                  <c:v>988.85</c:v>
                </c:pt>
                <c:pt idx="8291">
                  <c:v>988.88</c:v>
                </c:pt>
                <c:pt idx="8292">
                  <c:v>988.86</c:v>
                </c:pt>
                <c:pt idx="8293">
                  <c:v>988.85</c:v>
                </c:pt>
                <c:pt idx="8294">
                  <c:v>988.85</c:v>
                </c:pt>
                <c:pt idx="8295">
                  <c:v>988.85</c:v>
                </c:pt>
                <c:pt idx="8296">
                  <c:v>988.84</c:v>
                </c:pt>
                <c:pt idx="8297">
                  <c:v>988.82</c:v>
                </c:pt>
                <c:pt idx="8298">
                  <c:v>988.84</c:v>
                </c:pt>
                <c:pt idx="8299">
                  <c:v>988.83</c:v>
                </c:pt>
                <c:pt idx="8300">
                  <c:v>988.82</c:v>
                </c:pt>
                <c:pt idx="8301">
                  <c:v>988.82</c:v>
                </c:pt>
                <c:pt idx="8302">
                  <c:v>988.87</c:v>
                </c:pt>
                <c:pt idx="8303">
                  <c:v>988.93</c:v>
                </c:pt>
                <c:pt idx="8304">
                  <c:v>988.96</c:v>
                </c:pt>
                <c:pt idx="8305">
                  <c:v>989.03</c:v>
                </c:pt>
                <c:pt idx="8306">
                  <c:v>989.06</c:v>
                </c:pt>
                <c:pt idx="8307">
                  <c:v>989.13</c:v>
                </c:pt>
                <c:pt idx="8308">
                  <c:v>989.18</c:v>
                </c:pt>
                <c:pt idx="8309">
                  <c:v>989.21</c:v>
                </c:pt>
                <c:pt idx="8310">
                  <c:v>989.27</c:v>
                </c:pt>
                <c:pt idx="8311">
                  <c:v>989.31</c:v>
                </c:pt>
                <c:pt idx="8312">
                  <c:v>989.3</c:v>
                </c:pt>
                <c:pt idx="8313">
                  <c:v>989.3</c:v>
                </c:pt>
                <c:pt idx="8314">
                  <c:v>989.33</c:v>
                </c:pt>
                <c:pt idx="8315">
                  <c:v>989.35</c:v>
                </c:pt>
                <c:pt idx="8316">
                  <c:v>989.32</c:v>
                </c:pt>
                <c:pt idx="8317">
                  <c:v>989.31</c:v>
                </c:pt>
                <c:pt idx="8318">
                  <c:v>989.27</c:v>
                </c:pt>
                <c:pt idx="8319">
                  <c:v>989.29</c:v>
                </c:pt>
                <c:pt idx="8320">
                  <c:v>989.21</c:v>
                </c:pt>
                <c:pt idx="8321">
                  <c:v>989.17</c:v>
                </c:pt>
                <c:pt idx="8322">
                  <c:v>989.12</c:v>
                </c:pt>
                <c:pt idx="8323">
                  <c:v>989.08</c:v>
                </c:pt>
                <c:pt idx="8324">
                  <c:v>989.02</c:v>
                </c:pt>
                <c:pt idx="8325">
                  <c:v>988.99</c:v>
                </c:pt>
                <c:pt idx="8326">
                  <c:v>988.96</c:v>
                </c:pt>
                <c:pt idx="8327">
                  <c:v>988.95</c:v>
                </c:pt>
                <c:pt idx="8328">
                  <c:v>988.92</c:v>
                </c:pt>
                <c:pt idx="8329">
                  <c:v>988.89</c:v>
                </c:pt>
                <c:pt idx="8330">
                  <c:v>988.87</c:v>
                </c:pt>
                <c:pt idx="8331">
                  <c:v>988.87</c:v>
                </c:pt>
                <c:pt idx="8332">
                  <c:v>988.84</c:v>
                </c:pt>
                <c:pt idx="8333">
                  <c:v>988.84</c:v>
                </c:pt>
                <c:pt idx="8334">
                  <c:v>988.84</c:v>
                </c:pt>
                <c:pt idx="8335">
                  <c:v>988.83</c:v>
                </c:pt>
                <c:pt idx="8336">
                  <c:v>988.81</c:v>
                </c:pt>
                <c:pt idx="8337">
                  <c:v>988.88</c:v>
                </c:pt>
                <c:pt idx="8338">
                  <c:v>988.96</c:v>
                </c:pt>
                <c:pt idx="8339">
                  <c:v>989.01</c:v>
                </c:pt>
                <c:pt idx="8340">
                  <c:v>988.98</c:v>
                </c:pt>
                <c:pt idx="8341">
                  <c:v>988.91</c:v>
                </c:pt>
                <c:pt idx="8342">
                  <c:v>988.88</c:v>
                </c:pt>
                <c:pt idx="8343">
                  <c:v>988.91</c:v>
                </c:pt>
                <c:pt idx="8344">
                  <c:v>988.92</c:v>
                </c:pt>
                <c:pt idx="8345">
                  <c:v>988.96</c:v>
                </c:pt>
                <c:pt idx="8346">
                  <c:v>988.99</c:v>
                </c:pt>
                <c:pt idx="8347">
                  <c:v>989</c:v>
                </c:pt>
                <c:pt idx="8348">
                  <c:v>989.02</c:v>
                </c:pt>
                <c:pt idx="8349">
                  <c:v>989.04</c:v>
                </c:pt>
                <c:pt idx="8350">
                  <c:v>989.08</c:v>
                </c:pt>
                <c:pt idx="8351">
                  <c:v>989.1</c:v>
                </c:pt>
                <c:pt idx="8352">
                  <c:v>989.15</c:v>
                </c:pt>
                <c:pt idx="8353">
                  <c:v>989.2</c:v>
                </c:pt>
                <c:pt idx="8354">
                  <c:v>989.26</c:v>
                </c:pt>
                <c:pt idx="8355">
                  <c:v>989.29</c:v>
                </c:pt>
                <c:pt idx="8356">
                  <c:v>989.27</c:v>
                </c:pt>
                <c:pt idx="8357">
                  <c:v>989.29</c:v>
                </c:pt>
                <c:pt idx="8358">
                  <c:v>989.28</c:v>
                </c:pt>
                <c:pt idx="8359">
                  <c:v>989.26</c:v>
                </c:pt>
                <c:pt idx="8360">
                  <c:v>989.24</c:v>
                </c:pt>
                <c:pt idx="8361">
                  <c:v>989.23</c:v>
                </c:pt>
                <c:pt idx="8362">
                  <c:v>989.27</c:v>
                </c:pt>
                <c:pt idx="8363">
                  <c:v>989.28</c:v>
                </c:pt>
                <c:pt idx="8364">
                  <c:v>989.28</c:v>
                </c:pt>
                <c:pt idx="8365">
                  <c:v>989.31</c:v>
                </c:pt>
                <c:pt idx="8366">
                  <c:v>989.34</c:v>
                </c:pt>
                <c:pt idx="8367">
                  <c:v>989.36</c:v>
                </c:pt>
                <c:pt idx="8368">
                  <c:v>989.35</c:v>
                </c:pt>
                <c:pt idx="8369">
                  <c:v>989.32</c:v>
                </c:pt>
                <c:pt idx="8370">
                  <c:v>989.27</c:v>
                </c:pt>
                <c:pt idx="8371">
                  <c:v>989.22</c:v>
                </c:pt>
                <c:pt idx="8372">
                  <c:v>989.17</c:v>
                </c:pt>
                <c:pt idx="8373">
                  <c:v>989.13</c:v>
                </c:pt>
                <c:pt idx="8374">
                  <c:v>989.11</c:v>
                </c:pt>
                <c:pt idx="8375">
                  <c:v>989.05</c:v>
                </c:pt>
                <c:pt idx="8376">
                  <c:v>989</c:v>
                </c:pt>
                <c:pt idx="8377">
                  <c:v>988.98</c:v>
                </c:pt>
                <c:pt idx="8378">
                  <c:v>988.94</c:v>
                </c:pt>
                <c:pt idx="8379">
                  <c:v>988.93</c:v>
                </c:pt>
                <c:pt idx="8380">
                  <c:v>988.91</c:v>
                </c:pt>
                <c:pt idx="8381">
                  <c:v>988.9</c:v>
                </c:pt>
                <c:pt idx="8382">
                  <c:v>988.91</c:v>
                </c:pt>
                <c:pt idx="8383">
                  <c:v>988.9</c:v>
                </c:pt>
                <c:pt idx="8384">
                  <c:v>988.89</c:v>
                </c:pt>
                <c:pt idx="8385">
                  <c:v>988.87</c:v>
                </c:pt>
                <c:pt idx="8386">
                  <c:v>988.86</c:v>
                </c:pt>
                <c:pt idx="8387">
                  <c:v>988.86</c:v>
                </c:pt>
                <c:pt idx="8388">
                  <c:v>988.84</c:v>
                </c:pt>
                <c:pt idx="8389">
                  <c:v>988.84</c:v>
                </c:pt>
                <c:pt idx="8390">
                  <c:v>988.84</c:v>
                </c:pt>
                <c:pt idx="8391">
                  <c:v>988.84</c:v>
                </c:pt>
                <c:pt idx="8392">
                  <c:v>988.85</c:v>
                </c:pt>
                <c:pt idx="8393">
                  <c:v>988.86</c:v>
                </c:pt>
                <c:pt idx="8394">
                  <c:v>988.9</c:v>
                </c:pt>
                <c:pt idx="8395">
                  <c:v>988.89</c:v>
                </c:pt>
                <c:pt idx="8396">
                  <c:v>988.88</c:v>
                </c:pt>
                <c:pt idx="8397">
                  <c:v>988.87</c:v>
                </c:pt>
                <c:pt idx="8398">
                  <c:v>988.86</c:v>
                </c:pt>
                <c:pt idx="8399">
                  <c:v>988.86</c:v>
                </c:pt>
                <c:pt idx="8400">
                  <c:v>988.87</c:v>
                </c:pt>
                <c:pt idx="8401">
                  <c:v>988.85</c:v>
                </c:pt>
                <c:pt idx="8402">
                  <c:v>988.84</c:v>
                </c:pt>
                <c:pt idx="8403">
                  <c:v>988.83</c:v>
                </c:pt>
                <c:pt idx="8404">
                  <c:v>988.86</c:v>
                </c:pt>
                <c:pt idx="8405">
                  <c:v>988.86</c:v>
                </c:pt>
                <c:pt idx="8406">
                  <c:v>988.86</c:v>
                </c:pt>
                <c:pt idx="8407">
                  <c:v>988.85</c:v>
                </c:pt>
                <c:pt idx="8408">
                  <c:v>988.84</c:v>
                </c:pt>
                <c:pt idx="8409">
                  <c:v>988.85</c:v>
                </c:pt>
                <c:pt idx="8410">
                  <c:v>988.86</c:v>
                </c:pt>
                <c:pt idx="8411">
                  <c:v>988.85</c:v>
                </c:pt>
                <c:pt idx="8412">
                  <c:v>988.85</c:v>
                </c:pt>
                <c:pt idx="8413">
                  <c:v>988.85</c:v>
                </c:pt>
                <c:pt idx="8414">
                  <c:v>988.85</c:v>
                </c:pt>
                <c:pt idx="8415">
                  <c:v>988.86</c:v>
                </c:pt>
                <c:pt idx="8416">
                  <c:v>988.86</c:v>
                </c:pt>
                <c:pt idx="8417">
                  <c:v>988.86</c:v>
                </c:pt>
                <c:pt idx="8418">
                  <c:v>988.86</c:v>
                </c:pt>
                <c:pt idx="8419">
                  <c:v>988.84</c:v>
                </c:pt>
                <c:pt idx="8420">
                  <c:v>988.83</c:v>
                </c:pt>
                <c:pt idx="8421">
                  <c:v>988.83</c:v>
                </c:pt>
                <c:pt idx="8422">
                  <c:v>988.84</c:v>
                </c:pt>
                <c:pt idx="8423">
                  <c:v>988.82</c:v>
                </c:pt>
                <c:pt idx="8424">
                  <c:v>988.81</c:v>
                </c:pt>
                <c:pt idx="8425">
                  <c:v>988.81</c:v>
                </c:pt>
                <c:pt idx="8426">
                  <c:v>988.82</c:v>
                </c:pt>
                <c:pt idx="8427">
                  <c:v>988.82</c:v>
                </c:pt>
                <c:pt idx="8428">
                  <c:v>988.83</c:v>
                </c:pt>
                <c:pt idx="8429">
                  <c:v>988.83</c:v>
                </c:pt>
                <c:pt idx="8430">
                  <c:v>988.84</c:v>
                </c:pt>
                <c:pt idx="8431">
                  <c:v>988.85</c:v>
                </c:pt>
                <c:pt idx="8432">
                  <c:v>988.85</c:v>
                </c:pt>
                <c:pt idx="8433">
                  <c:v>988.85</c:v>
                </c:pt>
                <c:pt idx="8434">
                  <c:v>988.86</c:v>
                </c:pt>
                <c:pt idx="8435">
                  <c:v>988.86</c:v>
                </c:pt>
                <c:pt idx="8436">
                  <c:v>988.86</c:v>
                </c:pt>
                <c:pt idx="8437">
                  <c:v>988.86</c:v>
                </c:pt>
                <c:pt idx="8438">
                  <c:v>988.85</c:v>
                </c:pt>
                <c:pt idx="8439">
                  <c:v>988.85</c:v>
                </c:pt>
                <c:pt idx="8440">
                  <c:v>988.84</c:v>
                </c:pt>
                <c:pt idx="8441">
                  <c:v>988.84</c:v>
                </c:pt>
                <c:pt idx="8442">
                  <c:v>988.84</c:v>
                </c:pt>
                <c:pt idx="8443">
                  <c:v>988.84</c:v>
                </c:pt>
                <c:pt idx="8444">
                  <c:v>988.85</c:v>
                </c:pt>
                <c:pt idx="8445">
                  <c:v>988.85</c:v>
                </c:pt>
                <c:pt idx="8446">
                  <c:v>988.85</c:v>
                </c:pt>
                <c:pt idx="8447">
                  <c:v>988.85</c:v>
                </c:pt>
                <c:pt idx="8448">
                  <c:v>988.85</c:v>
                </c:pt>
                <c:pt idx="8449">
                  <c:v>988.86</c:v>
                </c:pt>
                <c:pt idx="8450">
                  <c:v>988.84</c:v>
                </c:pt>
                <c:pt idx="8451">
                  <c:v>988.83</c:v>
                </c:pt>
                <c:pt idx="8452">
                  <c:v>988.83</c:v>
                </c:pt>
                <c:pt idx="8453">
                  <c:v>988.83</c:v>
                </c:pt>
                <c:pt idx="8454">
                  <c:v>988.8</c:v>
                </c:pt>
                <c:pt idx="8455">
                  <c:v>988.8</c:v>
                </c:pt>
                <c:pt idx="8456">
                  <c:v>988.81</c:v>
                </c:pt>
                <c:pt idx="8457">
                  <c:v>988.81</c:v>
                </c:pt>
                <c:pt idx="8458">
                  <c:v>988.82</c:v>
                </c:pt>
                <c:pt idx="8459">
                  <c:v>988.81</c:v>
                </c:pt>
                <c:pt idx="8460">
                  <c:v>988.79</c:v>
                </c:pt>
                <c:pt idx="8461">
                  <c:v>988.77</c:v>
                </c:pt>
                <c:pt idx="8462">
                  <c:v>988.75</c:v>
                </c:pt>
                <c:pt idx="8463">
                  <c:v>988.75</c:v>
                </c:pt>
                <c:pt idx="8464">
                  <c:v>988.75</c:v>
                </c:pt>
                <c:pt idx="8465">
                  <c:v>988.76</c:v>
                </c:pt>
                <c:pt idx="8466">
                  <c:v>988.75</c:v>
                </c:pt>
                <c:pt idx="8467">
                  <c:v>988.75</c:v>
                </c:pt>
                <c:pt idx="8468">
                  <c:v>988.77</c:v>
                </c:pt>
                <c:pt idx="8469">
                  <c:v>988.79</c:v>
                </c:pt>
                <c:pt idx="8470">
                  <c:v>988.79</c:v>
                </c:pt>
                <c:pt idx="8471">
                  <c:v>988.79</c:v>
                </c:pt>
                <c:pt idx="8472">
                  <c:v>988.81</c:v>
                </c:pt>
                <c:pt idx="8473">
                  <c:v>988.79</c:v>
                </c:pt>
                <c:pt idx="8474">
                  <c:v>988.81</c:v>
                </c:pt>
                <c:pt idx="8475">
                  <c:v>988.8</c:v>
                </c:pt>
                <c:pt idx="8476">
                  <c:v>988.77</c:v>
                </c:pt>
                <c:pt idx="8477">
                  <c:v>988.76</c:v>
                </c:pt>
                <c:pt idx="8478">
                  <c:v>988.74</c:v>
                </c:pt>
                <c:pt idx="8479">
                  <c:v>988.75</c:v>
                </c:pt>
                <c:pt idx="8480">
                  <c:v>988.76</c:v>
                </c:pt>
                <c:pt idx="8481">
                  <c:v>988.77</c:v>
                </c:pt>
                <c:pt idx="8482">
                  <c:v>988.77</c:v>
                </c:pt>
                <c:pt idx="8483">
                  <c:v>988.79</c:v>
                </c:pt>
                <c:pt idx="8484">
                  <c:v>988.8</c:v>
                </c:pt>
                <c:pt idx="8485">
                  <c:v>988.8</c:v>
                </c:pt>
                <c:pt idx="8486">
                  <c:v>988.8</c:v>
                </c:pt>
                <c:pt idx="8487">
                  <c:v>988.81</c:v>
                </c:pt>
                <c:pt idx="8488">
                  <c:v>988.81</c:v>
                </c:pt>
                <c:pt idx="8489">
                  <c:v>988.83</c:v>
                </c:pt>
                <c:pt idx="8490">
                  <c:v>988.84</c:v>
                </c:pt>
                <c:pt idx="8491">
                  <c:v>988.84</c:v>
                </c:pt>
                <c:pt idx="8492">
                  <c:v>988.83</c:v>
                </c:pt>
                <c:pt idx="8493">
                  <c:v>988.83</c:v>
                </c:pt>
                <c:pt idx="8494">
                  <c:v>988.83</c:v>
                </c:pt>
                <c:pt idx="8495">
                  <c:v>988.83</c:v>
                </c:pt>
                <c:pt idx="8496">
                  <c:v>988.82</c:v>
                </c:pt>
                <c:pt idx="8497">
                  <c:v>988.83</c:v>
                </c:pt>
                <c:pt idx="8498">
                  <c:v>988.82</c:v>
                </c:pt>
                <c:pt idx="8499">
                  <c:v>988.82</c:v>
                </c:pt>
                <c:pt idx="8500">
                  <c:v>988.86</c:v>
                </c:pt>
                <c:pt idx="8501">
                  <c:v>988.87</c:v>
                </c:pt>
                <c:pt idx="8502">
                  <c:v>988.89</c:v>
                </c:pt>
                <c:pt idx="8503">
                  <c:v>988.88</c:v>
                </c:pt>
                <c:pt idx="8504">
                  <c:v>988.88</c:v>
                </c:pt>
                <c:pt idx="8505">
                  <c:v>988.86</c:v>
                </c:pt>
                <c:pt idx="8506">
                  <c:v>988.85</c:v>
                </c:pt>
                <c:pt idx="8507">
                  <c:v>988.86</c:v>
                </c:pt>
                <c:pt idx="8508">
                  <c:v>988.85</c:v>
                </c:pt>
                <c:pt idx="8509">
                  <c:v>988.84</c:v>
                </c:pt>
                <c:pt idx="8510">
                  <c:v>988.89</c:v>
                </c:pt>
                <c:pt idx="8511">
                  <c:v>988.87</c:v>
                </c:pt>
                <c:pt idx="8512">
                  <c:v>988.86</c:v>
                </c:pt>
                <c:pt idx="8513">
                  <c:v>988.86</c:v>
                </c:pt>
                <c:pt idx="8514">
                  <c:v>988.86</c:v>
                </c:pt>
                <c:pt idx="8515">
                  <c:v>988.86</c:v>
                </c:pt>
                <c:pt idx="8516">
                  <c:v>988.85</c:v>
                </c:pt>
                <c:pt idx="8517">
                  <c:v>988.84</c:v>
                </c:pt>
                <c:pt idx="8518">
                  <c:v>988.84</c:v>
                </c:pt>
                <c:pt idx="8519">
                  <c:v>988.84</c:v>
                </c:pt>
                <c:pt idx="8520">
                  <c:v>988.84</c:v>
                </c:pt>
                <c:pt idx="8521">
                  <c:v>988.83</c:v>
                </c:pt>
                <c:pt idx="8522">
                  <c:v>988.84</c:v>
                </c:pt>
                <c:pt idx="8523">
                  <c:v>988.83</c:v>
                </c:pt>
                <c:pt idx="8524">
                  <c:v>988.83</c:v>
                </c:pt>
                <c:pt idx="8525">
                  <c:v>988.85</c:v>
                </c:pt>
                <c:pt idx="8526">
                  <c:v>988.87</c:v>
                </c:pt>
                <c:pt idx="8527">
                  <c:v>988.85</c:v>
                </c:pt>
                <c:pt idx="8528">
                  <c:v>988.85</c:v>
                </c:pt>
                <c:pt idx="8529">
                  <c:v>988.84</c:v>
                </c:pt>
                <c:pt idx="8530">
                  <c:v>988.84</c:v>
                </c:pt>
                <c:pt idx="8531">
                  <c:v>988.82</c:v>
                </c:pt>
                <c:pt idx="8532">
                  <c:v>988.82</c:v>
                </c:pt>
                <c:pt idx="8533">
                  <c:v>988.83</c:v>
                </c:pt>
                <c:pt idx="8534">
                  <c:v>988.82</c:v>
                </c:pt>
                <c:pt idx="8535">
                  <c:v>988.82</c:v>
                </c:pt>
                <c:pt idx="8536">
                  <c:v>988.81</c:v>
                </c:pt>
                <c:pt idx="8537">
                  <c:v>988.82</c:v>
                </c:pt>
                <c:pt idx="8538">
                  <c:v>988.83</c:v>
                </c:pt>
                <c:pt idx="8539">
                  <c:v>988.82</c:v>
                </c:pt>
                <c:pt idx="8540">
                  <c:v>988.84</c:v>
                </c:pt>
                <c:pt idx="8541">
                  <c:v>988.85</c:v>
                </c:pt>
                <c:pt idx="8542">
                  <c:v>988.85</c:v>
                </c:pt>
                <c:pt idx="8543">
                  <c:v>988.87</c:v>
                </c:pt>
                <c:pt idx="8544">
                  <c:v>988.88</c:v>
                </c:pt>
                <c:pt idx="8545">
                  <c:v>988.87</c:v>
                </c:pt>
                <c:pt idx="8546">
                  <c:v>988.87</c:v>
                </c:pt>
                <c:pt idx="8547">
                  <c:v>988.86</c:v>
                </c:pt>
                <c:pt idx="8548">
                  <c:v>988.86</c:v>
                </c:pt>
                <c:pt idx="8549">
                  <c:v>988.87</c:v>
                </c:pt>
                <c:pt idx="8550">
                  <c:v>988.86</c:v>
                </c:pt>
                <c:pt idx="8551">
                  <c:v>988.86</c:v>
                </c:pt>
                <c:pt idx="8552">
                  <c:v>988.85</c:v>
                </c:pt>
                <c:pt idx="8553">
                  <c:v>988.85</c:v>
                </c:pt>
                <c:pt idx="8554">
                  <c:v>988.85</c:v>
                </c:pt>
                <c:pt idx="8555">
                  <c:v>988.86</c:v>
                </c:pt>
                <c:pt idx="8556">
                  <c:v>988.85</c:v>
                </c:pt>
                <c:pt idx="8557">
                  <c:v>988.86</c:v>
                </c:pt>
                <c:pt idx="8558">
                  <c:v>988.87</c:v>
                </c:pt>
                <c:pt idx="8559">
                  <c:v>988.86</c:v>
                </c:pt>
                <c:pt idx="8560">
                  <c:v>988.86</c:v>
                </c:pt>
                <c:pt idx="8561">
                  <c:v>988.85</c:v>
                </c:pt>
                <c:pt idx="8562">
                  <c:v>988.85</c:v>
                </c:pt>
                <c:pt idx="8563">
                  <c:v>988.85</c:v>
                </c:pt>
                <c:pt idx="8564">
                  <c:v>988.87</c:v>
                </c:pt>
                <c:pt idx="8565">
                  <c:v>988.85</c:v>
                </c:pt>
                <c:pt idx="8566">
                  <c:v>988.87</c:v>
                </c:pt>
                <c:pt idx="8567">
                  <c:v>988.86</c:v>
                </c:pt>
                <c:pt idx="8568">
                  <c:v>988.87</c:v>
                </c:pt>
                <c:pt idx="8569">
                  <c:v>988.88</c:v>
                </c:pt>
                <c:pt idx="8570">
                  <c:v>988.89</c:v>
                </c:pt>
                <c:pt idx="8571">
                  <c:v>988.89</c:v>
                </c:pt>
                <c:pt idx="8572">
                  <c:v>988.89</c:v>
                </c:pt>
                <c:pt idx="8573">
                  <c:v>988.9</c:v>
                </c:pt>
                <c:pt idx="8574">
                  <c:v>988.9</c:v>
                </c:pt>
                <c:pt idx="8575">
                  <c:v>988.87</c:v>
                </c:pt>
                <c:pt idx="8576">
                  <c:v>988.87</c:v>
                </c:pt>
                <c:pt idx="8577">
                  <c:v>988.86</c:v>
                </c:pt>
                <c:pt idx="8578">
                  <c:v>988.86</c:v>
                </c:pt>
                <c:pt idx="8579">
                  <c:v>988.85</c:v>
                </c:pt>
                <c:pt idx="8580">
                  <c:v>988.86</c:v>
                </c:pt>
                <c:pt idx="8581">
                  <c:v>988.87</c:v>
                </c:pt>
                <c:pt idx="8582">
                  <c:v>988.87</c:v>
                </c:pt>
                <c:pt idx="8583">
                  <c:v>988.86</c:v>
                </c:pt>
                <c:pt idx="8584">
                  <c:v>988.87</c:v>
                </c:pt>
                <c:pt idx="8585">
                  <c:v>988.87</c:v>
                </c:pt>
                <c:pt idx="8586">
                  <c:v>988.86</c:v>
                </c:pt>
                <c:pt idx="8587">
                  <c:v>988.87</c:v>
                </c:pt>
                <c:pt idx="8588">
                  <c:v>988.86</c:v>
                </c:pt>
                <c:pt idx="8589">
                  <c:v>988.9</c:v>
                </c:pt>
                <c:pt idx="8590">
                  <c:v>988.98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12-4532-892A-8D6DAB629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3223312"/>
        <c:axId val="703214672"/>
      </c:lineChart>
      <c:catAx>
        <c:axId val="703223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03214672"/>
        <c:crosses val="autoZero"/>
        <c:auto val="1"/>
        <c:lblAlgn val="ctr"/>
        <c:lblOffset val="100"/>
        <c:noMultiLvlLbl val="0"/>
      </c:catAx>
      <c:valAx>
        <c:axId val="703214672"/>
        <c:scaling>
          <c:orientation val="minMax"/>
          <c:max val="990.7"/>
          <c:min val="988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032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CE6D4E-0E5A-432A-BCDC-D88C605367DD}" type="doc">
      <dgm:prSet loTypeId="urn:microsoft.com/office/officeart/2005/8/layout/hProcess7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D3EA930B-B3DC-427A-8723-23112A9DEEAD}">
      <dgm:prSet phldrT="[Testo]"/>
      <dgm:spPr/>
      <dgm:t>
        <a:bodyPr/>
        <a:lstStyle/>
        <a:p>
          <a:r>
            <a:rPr lang="it-IT" dirty="0" err="1"/>
            <a:t>Phase</a:t>
          </a:r>
          <a:r>
            <a:rPr lang="it-IT" dirty="0"/>
            <a:t> 1</a:t>
          </a:r>
        </a:p>
      </dgm:t>
    </dgm:pt>
    <dgm:pt modelId="{9CA8BF66-0BC5-44E1-8C35-145E472571A5}" type="parTrans" cxnId="{9B0CC42F-EE7D-400E-8C9B-64C62AC3E3FA}">
      <dgm:prSet/>
      <dgm:spPr/>
      <dgm:t>
        <a:bodyPr/>
        <a:lstStyle/>
        <a:p>
          <a:endParaRPr lang="it-IT"/>
        </a:p>
      </dgm:t>
    </dgm:pt>
    <dgm:pt modelId="{CFCEEBA3-5213-49DC-A72F-E2BF6F669762}" type="sibTrans" cxnId="{9B0CC42F-EE7D-400E-8C9B-64C62AC3E3FA}">
      <dgm:prSet/>
      <dgm:spPr/>
      <dgm:t>
        <a:bodyPr/>
        <a:lstStyle/>
        <a:p>
          <a:endParaRPr lang="it-IT"/>
        </a:p>
      </dgm:t>
    </dgm:pt>
    <dgm:pt modelId="{82BA26C1-1F82-4119-9EEF-6328B444D483}">
      <dgm:prSet phldrT="[Testo]"/>
      <dgm:spPr/>
      <dgm:t>
        <a:bodyPr/>
        <a:lstStyle/>
        <a:p>
          <a:r>
            <a:rPr lang="it-IT" dirty="0" err="1"/>
            <a:t>Ascent</a:t>
          </a:r>
          <a:endParaRPr lang="it-IT" dirty="0"/>
        </a:p>
      </dgm:t>
    </dgm:pt>
    <dgm:pt modelId="{CE6F7AE7-E4C8-43B7-8D82-2C7616D012CF}" type="parTrans" cxnId="{DDF90AC9-8F91-470A-85B1-5D3D7C73631F}">
      <dgm:prSet/>
      <dgm:spPr/>
      <dgm:t>
        <a:bodyPr/>
        <a:lstStyle/>
        <a:p>
          <a:endParaRPr lang="it-IT"/>
        </a:p>
      </dgm:t>
    </dgm:pt>
    <dgm:pt modelId="{D85F2D0B-F6E7-4FFE-82BE-2B60CD8B098F}" type="sibTrans" cxnId="{DDF90AC9-8F91-470A-85B1-5D3D7C73631F}">
      <dgm:prSet/>
      <dgm:spPr/>
      <dgm:t>
        <a:bodyPr/>
        <a:lstStyle/>
        <a:p>
          <a:endParaRPr lang="it-IT"/>
        </a:p>
      </dgm:t>
    </dgm:pt>
    <dgm:pt modelId="{53EC6BAD-FC28-4171-B5C5-9AC54EFD5A4E}">
      <dgm:prSet phldrT="[Testo]"/>
      <dgm:spPr/>
      <dgm:t>
        <a:bodyPr/>
        <a:lstStyle/>
        <a:p>
          <a:r>
            <a:rPr lang="it-IT" dirty="0" err="1"/>
            <a:t>Phasse</a:t>
          </a:r>
          <a:r>
            <a:rPr lang="it-IT" dirty="0"/>
            <a:t> 2</a:t>
          </a:r>
        </a:p>
      </dgm:t>
    </dgm:pt>
    <dgm:pt modelId="{8BBB8EA1-1E8F-4B2C-89BC-7F986A621D14}" type="parTrans" cxnId="{FB80E6D8-44D9-44DB-8E91-2C950590D277}">
      <dgm:prSet/>
      <dgm:spPr/>
      <dgm:t>
        <a:bodyPr/>
        <a:lstStyle/>
        <a:p>
          <a:endParaRPr lang="it-IT"/>
        </a:p>
      </dgm:t>
    </dgm:pt>
    <dgm:pt modelId="{99E5EB0F-6E8E-461E-BC3F-440D091329F7}" type="sibTrans" cxnId="{FB80E6D8-44D9-44DB-8E91-2C950590D277}">
      <dgm:prSet/>
      <dgm:spPr/>
      <dgm:t>
        <a:bodyPr/>
        <a:lstStyle/>
        <a:p>
          <a:endParaRPr lang="it-IT"/>
        </a:p>
      </dgm:t>
    </dgm:pt>
    <dgm:pt modelId="{AF2154A9-2F5C-4B13-B617-2BF3C5BB111A}">
      <dgm:prSet phldrT="[Testo]"/>
      <dgm:spPr/>
      <dgm:t>
        <a:bodyPr/>
        <a:lstStyle/>
        <a:p>
          <a:r>
            <a:rPr lang="it-IT" dirty="0" err="1"/>
            <a:t>Descent</a:t>
          </a:r>
          <a:endParaRPr lang="it-IT" dirty="0"/>
        </a:p>
      </dgm:t>
    </dgm:pt>
    <dgm:pt modelId="{D7F53D44-8664-41C8-A3E6-05C68C0AAF39}" type="parTrans" cxnId="{7CCA9375-116A-4425-949D-3AC418F4C619}">
      <dgm:prSet/>
      <dgm:spPr/>
      <dgm:t>
        <a:bodyPr/>
        <a:lstStyle/>
        <a:p>
          <a:endParaRPr lang="it-IT"/>
        </a:p>
      </dgm:t>
    </dgm:pt>
    <dgm:pt modelId="{0C76F8C4-F942-4407-90E9-9D4B58427364}" type="sibTrans" cxnId="{7CCA9375-116A-4425-949D-3AC418F4C619}">
      <dgm:prSet/>
      <dgm:spPr/>
      <dgm:t>
        <a:bodyPr/>
        <a:lstStyle/>
        <a:p>
          <a:endParaRPr lang="it-IT"/>
        </a:p>
      </dgm:t>
    </dgm:pt>
    <dgm:pt modelId="{501F1630-8AF3-4CF6-B4A7-A7ECD3131B62}">
      <dgm:prSet phldrT="[Testo]"/>
      <dgm:spPr/>
      <dgm:t>
        <a:bodyPr/>
        <a:lstStyle/>
        <a:p>
          <a:r>
            <a:rPr lang="it-IT" dirty="0" err="1"/>
            <a:t>Phase</a:t>
          </a:r>
          <a:r>
            <a:rPr lang="it-IT" dirty="0"/>
            <a:t> 3</a:t>
          </a:r>
        </a:p>
      </dgm:t>
    </dgm:pt>
    <dgm:pt modelId="{30E25CB4-882A-4CCD-BFB4-FF9E58AB635A}" type="parTrans" cxnId="{32410CAB-28ED-4FC2-AA79-FA91DEE50901}">
      <dgm:prSet/>
      <dgm:spPr/>
      <dgm:t>
        <a:bodyPr/>
        <a:lstStyle/>
        <a:p>
          <a:endParaRPr lang="it-IT"/>
        </a:p>
      </dgm:t>
    </dgm:pt>
    <dgm:pt modelId="{CEB2C588-0F52-4319-8F53-04BDEAAC3DCB}" type="sibTrans" cxnId="{32410CAB-28ED-4FC2-AA79-FA91DEE50901}">
      <dgm:prSet/>
      <dgm:spPr/>
      <dgm:t>
        <a:bodyPr/>
        <a:lstStyle/>
        <a:p>
          <a:endParaRPr lang="it-IT"/>
        </a:p>
      </dgm:t>
    </dgm:pt>
    <dgm:pt modelId="{E68FD083-5A7B-4BEF-98AF-51981C63BE99}">
      <dgm:prSet phldrT="[Testo]"/>
      <dgm:spPr/>
      <dgm:t>
        <a:bodyPr/>
        <a:lstStyle/>
        <a:p>
          <a:r>
            <a:rPr lang="it-IT" dirty="0"/>
            <a:t>On the Ground</a:t>
          </a:r>
        </a:p>
      </dgm:t>
    </dgm:pt>
    <dgm:pt modelId="{4EE8B2A1-21AA-473A-A63D-237596513201}" type="parTrans" cxnId="{5B41E3C9-BE9F-400A-8FC9-87F2396ECF8B}">
      <dgm:prSet/>
      <dgm:spPr/>
      <dgm:t>
        <a:bodyPr/>
        <a:lstStyle/>
        <a:p>
          <a:endParaRPr lang="it-IT"/>
        </a:p>
      </dgm:t>
    </dgm:pt>
    <dgm:pt modelId="{FF304CDF-48EE-4969-B2F2-770B7A8DCC6B}" type="sibTrans" cxnId="{5B41E3C9-BE9F-400A-8FC9-87F2396ECF8B}">
      <dgm:prSet/>
      <dgm:spPr/>
      <dgm:t>
        <a:bodyPr/>
        <a:lstStyle/>
        <a:p>
          <a:endParaRPr lang="it-IT"/>
        </a:p>
      </dgm:t>
    </dgm:pt>
    <dgm:pt modelId="{6E673F30-8805-4925-AABA-2745D8207F8D}">
      <dgm:prSet phldrT="[Testo]"/>
      <dgm:spPr/>
      <dgm:t>
        <a:bodyPr/>
        <a:lstStyle/>
        <a:p>
          <a:r>
            <a:rPr lang="it-IT" dirty="0" err="1"/>
            <a:t>Phase</a:t>
          </a:r>
          <a:r>
            <a:rPr lang="it-IT" dirty="0"/>
            <a:t> 4</a:t>
          </a:r>
        </a:p>
      </dgm:t>
    </dgm:pt>
    <dgm:pt modelId="{AE9A8BA1-240D-4494-ADA9-53106941EF6B}" type="parTrans" cxnId="{03557EF8-2930-4F62-ADB4-DCB9F6465806}">
      <dgm:prSet/>
      <dgm:spPr/>
      <dgm:t>
        <a:bodyPr/>
        <a:lstStyle/>
        <a:p>
          <a:endParaRPr lang="it-IT"/>
        </a:p>
      </dgm:t>
    </dgm:pt>
    <dgm:pt modelId="{B0408E02-1D03-49AF-B628-C7AC76684A25}" type="sibTrans" cxnId="{03557EF8-2930-4F62-ADB4-DCB9F6465806}">
      <dgm:prSet/>
      <dgm:spPr/>
      <dgm:t>
        <a:bodyPr/>
        <a:lstStyle/>
        <a:p>
          <a:endParaRPr lang="it-IT"/>
        </a:p>
      </dgm:t>
    </dgm:pt>
    <dgm:pt modelId="{6DFB175E-E9FB-4233-A701-5B7402CA52F8}">
      <dgm:prSet phldrT="[Testo]"/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Elaboration</a:t>
          </a:r>
          <a:endParaRPr lang="it-IT" dirty="0"/>
        </a:p>
      </dgm:t>
    </dgm:pt>
    <dgm:pt modelId="{5450DA7A-3319-46A0-8099-C04943A142FA}" type="parTrans" cxnId="{DDF6FF9F-FC26-4EE8-ADB4-56078507EB45}">
      <dgm:prSet/>
      <dgm:spPr/>
      <dgm:t>
        <a:bodyPr/>
        <a:lstStyle/>
        <a:p>
          <a:endParaRPr lang="it-IT"/>
        </a:p>
      </dgm:t>
    </dgm:pt>
    <dgm:pt modelId="{EA0CAA69-BB94-4DB6-BC6D-8D211D0641B1}" type="sibTrans" cxnId="{DDF6FF9F-FC26-4EE8-ADB4-56078507EB45}">
      <dgm:prSet/>
      <dgm:spPr/>
      <dgm:t>
        <a:bodyPr/>
        <a:lstStyle/>
        <a:p>
          <a:endParaRPr lang="it-IT"/>
        </a:p>
      </dgm:t>
    </dgm:pt>
    <dgm:pt modelId="{955B62B9-7641-4C5A-B3BE-0AA1C2DF13ED}" type="pres">
      <dgm:prSet presAssocID="{B3CE6D4E-0E5A-432A-BCDC-D88C605367DD}" presName="Name0" presStyleCnt="0">
        <dgm:presLayoutVars>
          <dgm:dir/>
          <dgm:animLvl val="lvl"/>
          <dgm:resizeHandles val="exact"/>
        </dgm:presLayoutVars>
      </dgm:prSet>
      <dgm:spPr/>
    </dgm:pt>
    <dgm:pt modelId="{79200C12-F483-4B1E-8934-B3370D377645}" type="pres">
      <dgm:prSet presAssocID="{D3EA930B-B3DC-427A-8723-23112A9DEEAD}" presName="compositeNode" presStyleCnt="0">
        <dgm:presLayoutVars>
          <dgm:bulletEnabled val="1"/>
        </dgm:presLayoutVars>
      </dgm:prSet>
      <dgm:spPr/>
    </dgm:pt>
    <dgm:pt modelId="{E2F710AC-71C9-4DDE-A892-3EA8B692DA86}" type="pres">
      <dgm:prSet presAssocID="{D3EA930B-B3DC-427A-8723-23112A9DEEAD}" presName="bgRect" presStyleLbl="node1" presStyleIdx="0" presStyleCnt="4" custScaleY="50142"/>
      <dgm:spPr/>
    </dgm:pt>
    <dgm:pt modelId="{132072E8-A9FF-462A-B57C-BC107C56FA9E}" type="pres">
      <dgm:prSet presAssocID="{D3EA930B-B3DC-427A-8723-23112A9DEEAD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68DE1FC-67E4-4ED1-9BE9-F943CCB3A6AA}" type="pres">
      <dgm:prSet presAssocID="{D3EA930B-B3DC-427A-8723-23112A9DEEAD}" presName="childNode" presStyleLbl="node1" presStyleIdx="0" presStyleCnt="4">
        <dgm:presLayoutVars>
          <dgm:bulletEnabled val="1"/>
        </dgm:presLayoutVars>
      </dgm:prSet>
      <dgm:spPr/>
    </dgm:pt>
    <dgm:pt modelId="{9E0F8DD0-97AD-49CF-9AEF-4AE8F8C4B2A5}" type="pres">
      <dgm:prSet presAssocID="{CFCEEBA3-5213-49DC-A72F-E2BF6F669762}" presName="hSp" presStyleCnt="0"/>
      <dgm:spPr/>
    </dgm:pt>
    <dgm:pt modelId="{6EB7874B-979E-41E0-9C1C-C6B7FAD37189}" type="pres">
      <dgm:prSet presAssocID="{CFCEEBA3-5213-49DC-A72F-E2BF6F669762}" presName="vProcSp" presStyleCnt="0"/>
      <dgm:spPr/>
    </dgm:pt>
    <dgm:pt modelId="{017D935F-0577-440A-80CD-A6A5708FF376}" type="pres">
      <dgm:prSet presAssocID="{CFCEEBA3-5213-49DC-A72F-E2BF6F669762}" presName="vSp1" presStyleCnt="0"/>
      <dgm:spPr/>
    </dgm:pt>
    <dgm:pt modelId="{82C55CAE-A526-4090-AA09-7CCF8DE328C1}" type="pres">
      <dgm:prSet presAssocID="{CFCEEBA3-5213-49DC-A72F-E2BF6F669762}" presName="simulatedConn" presStyleLbl="solidFgAcc1" presStyleIdx="0" presStyleCnt="3" custLinFactY="-183224" custLinFactNeighborY="-200000"/>
      <dgm:spPr/>
    </dgm:pt>
    <dgm:pt modelId="{04A43AD3-D5F1-469A-8FE2-C67E65003DE4}" type="pres">
      <dgm:prSet presAssocID="{CFCEEBA3-5213-49DC-A72F-E2BF6F669762}" presName="vSp2" presStyleCnt="0"/>
      <dgm:spPr/>
    </dgm:pt>
    <dgm:pt modelId="{F10D9E9A-B15D-4957-BA25-591293F9939B}" type="pres">
      <dgm:prSet presAssocID="{CFCEEBA3-5213-49DC-A72F-E2BF6F669762}" presName="sibTrans" presStyleCnt="0"/>
      <dgm:spPr/>
    </dgm:pt>
    <dgm:pt modelId="{8D3E7FA4-1F54-43B7-AA97-F8115C34D62F}" type="pres">
      <dgm:prSet presAssocID="{53EC6BAD-FC28-4171-B5C5-9AC54EFD5A4E}" presName="compositeNode" presStyleCnt="0">
        <dgm:presLayoutVars>
          <dgm:bulletEnabled val="1"/>
        </dgm:presLayoutVars>
      </dgm:prSet>
      <dgm:spPr/>
    </dgm:pt>
    <dgm:pt modelId="{E4D65612-02F5-4450-A183-E9964FD1E91C}" type="pres">
      <dgm:prSet presAssocID="{53EC6BAD-FC28-4171-B5C5-9AC54EFD5A4E}" presName="bgRect" presStyleLbl="node1" presStyleIdx="1" presStyleCnt="4" custScaleY="50142"/>
      <dgm:spPr/>
    </dgm:pt>
    <dgm:pt modelId="{1573C9D0-C698-4D49-8C2E-29CDB9DB7D74}" type="pres">
      <dgm:prSet presAssocID="{53EC6BAD-FC28-4171-B5C5-9AC54EFD5A4E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350EA49A-9F77-4BDC-8C28-2044B5EE8751}" type="pres">
      <dgm:prSet presAssocID="{53EC6BAD-FC28-4171-B5C5-9AC54EFD5A4E}" presName="childNode" presStyleLbl="node1" presStyleIdx="1" presStyleCnt="4">
        <dgm:presLayoutVars>
          <dgm:bulletEnabled val="1"/>
        </dgm:presLayoutVars>
      </dgm:prSet>
      <dgm:spPr/>
    </dgm:pt>
    <dgm:pt modelId="{D0A25359-D968-439E-A617-15F46408C5A7}" type="pres">
      <dgm:prSet presAssocID="{99E5EB0F-6E8E-461E-BC3F-440D091329F7}" presName="hSp" presStyleCnt="0"/>
      <dgm:spPr/>
    </dgm:pt>
    <dgm:pt modelId="{BEC12B99-1D80-4F33-BEFE-7C75D6DC5942}" type="pres">
      <dgm:prSet presAssocID="{99E5EB0F-6E8E-461E-BC3F-440D091329F7}" presName="vProcSp" presStyleCnt="0"/>
      <dgm:spPr/>
    </dgm:pt>
    <dgm:pt modelId="{A66AD746-7960-4C26-9943-9A39C5C4FCC6}" type="pres">
      <dgm:prSet presAssocID="{99E5EB0F-6E8E-461E-BC3F-440D091329F7}" presName="vSp1" presStyleCnt="0"/>
      <dgm:spPr/>
    </dgm:pt>
    <dgm:pt modelId="{2448ECBB-484A-4BF7-A8DB-3BBA6B9A5965}" type="pres">
      <dgm:prSet presAssocID="{99E5EB0F-6E8E-461E-BC3F-440D091329F7}" presName="simulatedConn" presStyleLbl="solidFgAcc1" presStyleIdx="1" presStyleCnt="3" custLinFactY="-183224" custLinFactNeighborY="-200000"/>
      <dgm:spPr/>
    </dgm:pt>
    <dgm:pt modelId="{F4C01442-63EC-4B1C-991C-5BF5FFC17D63}" type="pres">
      <dgm:prSet presAssocID="{99E5EB0F-6E8E-461E-BC3F-440D091329F7}" presName="vSp2" presStyleCnt="0"/>
      <dgm:spPr/>
    </dgm:pt>
    <dgm:pt modelId="{D5FFA424-8B45-4C06-B221-6DBA3FE4AF4D}" type="pres">
      <dgm:prSet presAssocID="{99E5EB0F-6E8E-461E-BC3F-440D091329F7}" presName="sibTrans" presStyleCnt="0"/>
      <dgm:spPr/>
    </dgm:pt>
    <dgm:pt modelId="{A8DCAF68-AF5D-46A9-91E2-D1F5E7732EB5}" type="pres">
      <dgm:prSet presAssocID="{501F1630-8AF3-4CF6-B4A7-A7ECD3131B62}" presName="compositeNode" presStyleCnt="0">
        <dgm:presLayoutVars>
          <dgm:bulletEnabled val="1"/>
        </dgm:presLayoutVars>
      </dgm:prSet>
      <dgm:spPr/>
    </dgm:pt>
    <dgm:pt modelId="{C241A0E8-9B2B-43B9-ACEC-B7A49E489682}" type="pres">
      <dgm:prSet presAssocID="{501F1630-8AF3-4CF6-B4A7-A7ECD3131B62}" presName="bgRect" presStyleLbl="node1" presStyleIdx="2" presStyleCnt="4" custScaleY="50142"/>
      <dgm:spPr/>
    </dgm:pt>
    <dgm:pt modelId="{CA839F71-2807-4162-A4F7-FD5CC372D821}" type="pres">
      <dgm:prSet presAssocID="{501F1630-8AF3-4CF6-B4A7-A7ECD3131B62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37B3ADD2-0FBE-4D8E-9918-9BC4EA8BB482}" type="pres">
      <dgm:prSet presAssocID="{501F1630-8AF3-4CF6-B4A7-A7ECD3131B62}" presName="childNode" presStyleLbl="node1" presStyleIdx="2" presStyleCnt="4">
        <dgm:presLayoutVars>
          <dgm:bulletEnabled val="1"/>
        </dgm:presLayoutVars>
      </dgm:prSet>
      <dgm:spPr/>
    </dgm:pt>
    <dgm:pt modelId="{AC4C71BD-5472-4327-8953-B6BC37315746}" type="pres">
      <dgm:prSet presAssocID="{CEB2C588-0F52-4319-8F53-04BDEAAC3DCB}" presName="hSp" presStyleCnt="0"/>
      <dgm:spPr/>
    </dgm:pt>
    <dgm:pt modelId="{7D461BC8-C309-438F-88D3-A8F3D8EC8535}" type="pres">
      <dgm:prSet presAssocID="{CEB2C588-0F52-4319-8F53-04BDEAAC3DCB}" presName="vProcSp" presStyleCnt="0"/>
      <dgm:spPr/>
    </dgm:pt>
    <dgm:pt modelId="{BA9C881A-9EB9-46FF-A6A4-2A1712501F0C}" type="pres">
      <dgm:prSet presAssocID="{CEB2C588-0F52-4319-8F53-04BDEAAC3DCB}" presName="vSp1" presStyleCnt="0"/>
      <dgm:spPr/>
    </dgm:pt>
    <dgm:pt modelId="{ABE6B2AF-013A-4FED-8846-98ADB4C5434A}" type="pres">
      <dgm:prSet presAssocID="{CEB2C588-0F52-4319-8F53-04BDEAAC3DCB}" presName="simulatedConn" presStyleLbl="solidFgAcc1" presStyleIdx="2" presStyleCnt="3" custLinFactY="-183224" custLinFactNeighborY="-200000"/>
      <dgm:spPr/>
    </dgm:pt>
    <dgm:pt modelId="{5C928659-EB62-4D8F-9574-4BD29DF0C7B0}" type="pres">
      <dgm:prSet presAssocID="{CEB2C588-0F52-4319-8F53-04BDEAAC3DCB}" presName="vSp2" presStyleCnt="0"/>
      <dgm:spPr/>
    </dgm:pt>
    <dgm:pt modelId="{56F7B4BA-C68D-4B09-8486-BD783CB27ED1}" type="pres">
      <dgm:prSet presAssocID="{CEB2C588-0F52-4319-8F53-04BDEAAC3DCB}" presName="sibTrans" presStyleCnt="0"/>
      <dgm:spPr/>
    </dgm:pt>
    <dgm:pt modelId="{D4314976-C420-483A-9184-348243FF9A28}" type="pres">
      <dgm:prSet presAssocID="{6E673F30-8805-4925-AABA-2745D8207F8D}" presName="compositeNode" presStyleCnt="0">
        <dgm:presLayoutVars>
          <dgm:bulletEnabled val="1"/>
        </dgm:presLayoutVars>
      </dgm:prSet>
      <dgm:spPr/>
    </dgm:pt>
    <dgm:pt modelId="{4C3B56C1-7F14-4382-B6CF-77AA144BFB0D}" type="pres">
      <dgm:prSet presAssocID="{6E673F30-8805-4925-AABA-2745D8207F8D}" presName="bgRect" presStyleLbl="node1" presStyleIdx="3" presStyleCnt="4" custScaleY="50142"/>
      <dgm:spPr/>
    </dgm:pt>
    <dgm:pt modelId="{BBFC4C3D-39D7-469A-B46E-1D0A33312C51}" type="pres">
      <dgm:prSet presAssocID="{6E673F30-8805-4925-AABA-2745D8207F8D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A06E950A-342E-4472-826B-5117AE05C24E}" type="pres">
      <dgm:prSet presAssocID="{6E673F30-8805-4925-AABA-2745D8207F8D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5D25C2C-5FD6-4C65-9D33-C2EAA4A2CD82}" type="presOf" srcId="{E68FD083-5A7B-4BEF-98AF-51981C63BE99}" destId="{37B3ADD2-0FBE-4D8E-9918-9BC4EA8BB482}" srcOrd="0" destOrd="0" presId="urn:microsoft.com/office/officeart/2005/8/layout/hProcess7"/>
    <dgm:cxn modelId="{9B0CC42F-EE7D-400E-8C9B-64C62AC3E3FA}" srcId="{B3CE6D4E-0E5A-432A-BCDC-D88C605367DD}" destId="{D3EA930B-B3DC-427A-8723-23112A9DEEAD}" srcOrd="0" destOrd="0" parTransId="{9CA8BF66-0BC5-44E1-8C35-145E472571A5}" sibTransId="{CFCEEBA3-5213-49DC-A72F-E2BF6F669762}"/>
    <dgm:cxn modelId="{F8B40D37-394F-4F72-AB94-2C9707A1C184}" type="presOf" srcId="{AF2154A9-2F5C-4B13-B617-2BF3C5BB111A}" destId="{350EA49A-9F77-4BDC-8C28-2044B5EE8751}" srcOrd="0" destOrd="0" presId="urn:microsoft.com/office/officeart/2005/8/layout/hProcess7"/>
    <dgm:cxn modelId="{52756660-B86A-4A48-8D4A-C7677CD2ED13}" type="presOf" srcId="{53EC6BAD-FC28-4171-B5C5-9AC54EFD5A4E}" destId="{1573C9D0-C698-4D49-8C2E-29CDB9DB7D74}" srcOrd="1" destOrd="0" presId="urn:microsoft.com/office/officeart/2005/8/layout/hProcess7"/>
    <dgm:cxn modelId="{818C0C4B-7705-4F50-BEF7-7D32F02FC02F}" type="presOf" srcId="{82BA26C1-1F82-4119-9EEF-6328B444D483}" destId="{668DE1FC-67E4-4ED1-9BE9-F943CCB3A6AA}" srcOrd="0" destOrd="0" presId="urn:microsoft.com/office/officeart/2005/8/layout/hProcess7"/>
    <dgm:cxn modelId="{D53BD273-C99D-4A1C-88E2-A9CF1AEF455A}" type="presOf" srcId="{D3EA930B-B3DC-427A-8723-23112A9DEEAD}" destId="{132072E8-A9FF-462A-B57C-BC107C56FA9E}" srcOrd="1" destOrd="0" presId="urn:microsoft.com/office/officeart/2005/8/layout/hProcess7"/>
    <dgm:cxn modelId="{7CCA9375-116A-4425-949D-3AC418F4C619}" srcId="{53EC6BAD-FC28-4171-B5C5-9AC54EFD5A4E}" destId="{AF2154A9-2F5C-4B13-B617-2BF3C5BB111A}" srcOrd="0" destOrd="0" parTransId="{D7F53D44-8664-41C8-A3E6-05C68C0AAF39}" sibTransId="{0C76F8C4-F942-4407-90E9-9D4B58427364}"/>
    <dgm:cxn modelId="{1FF16076-7106-44EC-B542-B274CBD9CD21}" type="presOf" srcId="{501F1630-8AF3-4CF6-B4A7-A7ECD3131B62}" destId="{C241A0E8-9B2B-43B9-ACEC-B7A49E489682}" srcOrd="0" destOrd="0" presId="urn:microsoft.com/office/officeart/2005/8/layout/hProcess7"/>
    <dgm:cxn modelId="{58E3419C-757F-4859-832C-3DFA3F8ED7EA}" type="presOf" srcId="{6E673F30-8805-4925-AABA-2745D8207F8D}" destId="{4C3B56C1-7F14-4382-B6CF-77AA144BFB0D}" srcOrd="0" destOrd="0" presId="urn:microsoft.com/office/officeart/2005/8/layout/hProcess7"/>
    <dgm:cxn modelId="{DDF6FF9F-FC26-4EE8-ADB4-56078507EB45}" srcId="{6E673F30-8805-4925-AABA-2745D8207F8D}" destId="{6DFB175E-E9FB-4233-A701-5B7402CA52F8}" srcOrd="0" destOrd="0" parTransId="{5450DA7A-3319-46A0-8099-C04943A142FA}" sibTransId="{EA0CAA69-BB94-4DB6-BC6D-8D211D0641B1}"/>
    <dgm:cxn modelId="{32410CAB-28ED-4FC2-AA79-FA91DEE50901}" srcId="{B3CE6D4E-0E5A-432A-BCDC-D88C605367DD}" destId="{501F1630-8AF3-4CF6-B4A7-A7ECD3131B62}" srcOrd="2" destOrd="0" parTransId="{30E25CB4-882A-4CCD-BFB4-FF9E58AB635A}" sibTransId="{CEB2C588-0F52-4319-8F53-04BDEAAC3DCB}"/>
    <dgm:cxn modelId="{0FAC52B1-9438-42AE-927F-4615824027FA}" type="presOf" srcId="{501F1630-8AF3-4CF6-B4A7-A7ECD3131B62}" destId="{CA839F71-2807-4162-A4F7-FD5CC372D821}" srcOrd="1" destOrd="0" presId="urn:microsoft.com/office/officeart/2005/8/layout/hProcess7"/>
    <dgm:cxn modelId="{9DFAA1B7-464F-4BBF-95B7-A3DE7896DE74}" type="presOf" srcId="{6E673F30-8805-4925-AABA-2745D8207F8D}" destId="{BBFC4C3D-39D7-469A-B46E-1D0A33312C51}" srcOrd="1" destOrd="0" presId="urn:microsoft.com/office/officeart/2005/8/layout/hProcess7"/>
    <dgm:cxn modelId="{DDF90AC9-8F91-470A-85B1-5D3D7C73631F}" srcId="{D3EA930B-B3DC-427A-8723-23112A9DEEAD}" destId="{82BA26C1-1F82-4119-9EEF-6328B444D483}" srcOrd="0" destOrd="0" parTransId="{CE6F7AE7-E4C8-43B7-8D82-2C7616D012CF}" sibTransId="{D85F2D0B-F6E7-4FFE-82BE-2B60CD8B098F}"/>
    <dgm:cxn modelId="{5B41E3C9-BE9F-400A-8FC9-87F2396ECF8B}" srcId="{501F1630-8AF3-4CF6-B4A7-A7ECD3131B62}" destId="{E68FD083-5A7B-4BEF-98AF-51981C63BE99}" srcOrd="0" destOrd="0" parTransId="{4EE8B2A1-21AA-473A-A63D-237596513201}" sibTransId="{FF304CDF-48EE-4969-B2F2-770B7A8DCC6B}"/>
    <dgm:cxn modelId="{FB80E6D8-44D9-44DB-8E91-2C950590D277}" srcId="{B3CE6D4E-0E5A-432A-BCDC-D88C605367DD}" destId="{53EC6BAD-FC28-4171-B5C5-9AC54EFD5A4E}" srcOrd="1" destOrd="0" parTransId="{8BBB8EA1-1E8F-4B2C-89BC-7F986A621D14}" sibTransId="{99E5EB0F-6E8E-461E-BC3F-440D091329F7}"/>
    <dgm:cxn modelId="{29F2DBF0-0DB8-4DEC-A760-7E4593A8355E}" type="presOf" srcId="{53EC6BAD-FC28-4171-B5C5-9AC54EFD5A4E}" destId="{E4D65612-02F5-4450-A183-E9964FD1E91C}" srcOrd="0" destOrd="0" presId="urn:microsoft.com/office/officeart/2005/8/layout/hProcess7"/>
    <dgm:cxn modelId="{CE393AF3-E653-45DB-A44A-8BF4348D7912}" type="presOf" srcId="{D3EA930B-B3DC-427A-8723-23112A9DEEAD}" destId="{E2F710AC-71C9-4DDE-A892-3EA8B692DA86}" srcOrd="0" destOrd="0" presId="urn:microsoft.com/office/officeart/2005/8/layout/hProcess7"/>
    <dgm:cxn modelId="{CF8ED6F4-96ED-42B2-B211-B46D3A1D34A8}" type="presOf" srcId="{B3CE6D4E-0E5A-432A-BCDC-D88C605367DD}" destId="{955B62B9-7641-4C5A-B3BE-0AA1C2DF13ED}" srcOrd="0" destOrd="0" presId="urn:microsoft.com/office/officeart/2005/8/layout/hProcess7"/>
    <dgm:cxn modelId="{9A1F85F6-C88F-46C0-B6AA-9878B6310FD2}" type="presOf" srcId="{6DFB175E-E9FB-4233-A701-5B7402CA52F8}" destId="{A06E950A-342E-4472-826B-5117AE05C24E}" srcOrd="0" destOrd="0" presId="urn:microsoft.com/office/officeart/2005/8/layout/hProcess7"/>
    <dgm:cxn modelId="{03557EF8-2930-4F62-ADB4-DCB9F6465806}" srcId="{B3CE6D4E-0E5A-432A-BCDC-D88C605367DD}" destId="{6E673F30-8805-4925-AABA-2745D8207F8D}" srcOrd="3" destOrd="0" parTransId="{AE9A8BA1-240D-4494-ADA9-53106941EF6B}" sibTransId="{B0408E02-1D03-49AF-B628-C7AC76684A25}"/>
    <dgm:cxn modelId="{8AE136BE-6FC9-4440-8E55-359E9D9FD81D}" type="presParOf" srcId="{955B62B9-7641-4C5A-B3BE-0AA1C2DF13ED}" destId="{79200C12-F483-4B1E-8934-B3370D377645}" srcOrd="0" destOrd="0" presId="urn:microsoft.com/office/officeart/2005/8/layout/hProcess7"/>
    <dgm:cxn modelId="{62D916A0-08AE-45C1-8A89-C99C4EB29115}" type="presParOf" srcId="{79200C12-F483-4B1E-8934-B3370D377645}" destId="{E2F710AC-71C9-4DDE-A892-3EA8B692DA86}" srcOrd="0" destOrd="0" presId="urn:microsoft.com/office/officeart/2005/8/layout/hProcess7"/>
    <dgm:cxn modelId="{0C90977C-0A36-405C-9708-35BF2ED0EA7E}" type="presParOf" srcId="{79200C12-F483-4B1E-8934-B3370D377645}" destId="{132072E8-A9FF-462A-B57C-BC107C56FA9E}" srcOrd="1" destOrd="0" presId="urn:microsoft.com/office/officeart/2005/8/layout/hProcess7"/>
    <dgm:cxn modelId="{F566E8A4-074D-4F47-8594-FA7B1CD49010}" type="presParOf" srcId="{79200C12-F483-4B1E-8934-B3370D377645}" destId="{668DE1FC-67E4-4ED1-9BE9-F943CCB3A6AA}" srcOrd="2" destOrd="0" presId="urn:microsoft.com/office/officeart/2005/8/layout/hProcess7"/>
    <dgm:cxn modelId="{873B9A29-88A8-4F37-90A8-67425FECDDA7}" type="presParOf" srcId="{955B62B9-7641-4C5A-B3BE-0AA1C2DF13ED}" destId="{9E0F8DD0-97AD-49CF-9AEF-4AE8F8C4B2A5}" srcOrd="1" destOrd="0" presId="urn:microsoft.com/office/officeart/2005/8/layout/hProcess7"/>
    <dgm:cxn modelId="{C0A25B92-BEC5-4EBF-B027-8EBB8B21340D}" type="presParOf" srcId="{955B62B9-7641-4C5A-B3BE-0AA1C2DF13ED}" destId="{6EB7874B-979E-41E0-9C1C-C6B7FAD37189}" srcOrd="2" destOrd="0" presId="urn:microsoft.com/office/officeart/2005/8/layout/hProcess7"/>
    <dgm:cxn modelId="{A27FF9E5-76B5-4DD5-A664-45A0617D2FA0}" type="presParOf" srcId="{6EB7874B-979E-41E0-9C1C-C6B7FAD37189}" destId="{017D935F-0577-440A-80CD-A6A5708FF376}" srcOrd="0" destOrd="0" presId="urn:microsoft.com/office/officeart/2005/8/layout/hProcess7"/>
    <dgm:cxn modelId="{0F7A8CB1-D9B5-4B4A-B270-5534F0986F1D}" type="presParOf" srcId="{6EB7874B-979E-41E0-9C1C-C6B7FAD37189}" destId="{82C55CAE-A526-4090-AA09-7CCF8DE328C1}" srcOrd="1" destOrd="0" presId="urn:microsoft.com/office/officeart/2005/8/layout/hProcess7"/>
    <dgm:cxn modelId="{10914283-214E-4F22-9983-143DB43FD6EF}" type="presParOf" srcId="{6EB7874B-979E-41E0-9C1C-C6B7FAD37189}" destId="{04A43AD3-D5F1-469A-8FE2-C67E65003DE4}" srcOrd="2" destOrd="0" presId="urn:microsoft.com/office/officeart/2005/8/layout/hProcess7"/>
    <dgm:cxn modelId="{16D1462B-4B9A-4189-8062-10E593AC0D33}" type="presParOf" srcId="{955B62B9-7641-4C5A-B3BE-0AA1C2DF13ED}" destId="{F10D9E9A-B15D-4957-BA25-591293F9939B}" srcOrd="3" destOrd="0" presId="urn:microsoft.com/office/officeart/2005/8/layout/hProcess7"/>
    <dgm:cxn modelId="{A444C8D6-4CB0-4A72-8E32-CAE4FACC5598}" type="presParOf" srcId="{955B62B9-7641-4C5A-B3BE-0AA1C2DF13ED}" destId="{8D3E7FA4-1F54-43B7-AA97-F8115C34D62F}" srcOrd="4" destOrd="0" presId="urn:microsoft.com/office/officeart/2005/8/layout/hProcess7"/>
    <dgm:cxn modelId="{91C986A1-5494-44CD-BACF-C17670F9595F}" type="presParOf" srcId="{8D3E7FA4-1F54-43B7-AA97-F8115C34D62F}" destId="{E4D65612-02F5-4450-A183-E9964FD1E91C}" srcOrd="0" destOrd="0" presId="urn:microsoft.com/office/officeart/2005/8/layout/hProcess7"/>
    <dgm:cxn modelId="{464152C4-2029-44E3-9F1B-432F69F855E4}" type="presParOf" srcId="{8D3E7FA4-1F54-43B7-AA97-F8115C34D62F}" destId="{1573C9D0-C698-4D49-8C2E-29CDB9DB7D74}" srcOrd="1" destOrd="0" presId="urn:microsoft.com/office/officeart/2005/8/layout/hProcess7"/>
    <dgm:cxn modelId="{78BA59D9-2D2A-4748-869D-BB48268EAFE7}" type="presParOf" srcId="{8D3E7FA4-1F54-43B7-AA97-F8115C34D62F}" destId="{350EA49A-9F77-4BDC-8C28-2044B5EE8751}" srcOrd="2" destOrd="0" presId="urn:microsoft.com/office/officeart/2005/8/layout/hProcess7"/>
    <dgm:cxn modelId="{425D73EB-BC1F-487D-82E3-52AEE6E85994}" type="presParOf" srcId="{955B62B9-7641-4C5A-B3BE-0AA1C2DF13ED}" destId="{D0A25359-D968-439E-A617-15F46408C5A7}" srcOrd="5" destOrd="0" presId="urn:microsoft.com/office/officeart/2005/8/layout/hProcess7"/>
    <dgm:cxn modelId="{1D99DDAB-E255-49A5-9E76-A19D1E18BD39}" type="presParOf" srcId="{955B62B9-7641-4C5A-B3BE-0AA1C2DF13ED}" destId="{BEC12B99-1D80-4F33-BEFE-7C75D6DC5942}" srcOrd="6" destOrd="0" presId="urn:microsoft.com/office/officeart/2005/8/layout/hProcess7"/>
    <dgm:cxn modelId="{BE354B9A-8420-4925-BDDD-02F4C6612A15}" type="presParOf" srcId="{BEC12B99-1D80-4F33-BEFE-7C75D6DC5942}" destId="{A66AD746-7960-4C26-9943-9A39C5C4FCC6}" srcOrd="0" destOrd="0" presId="urn:microsoft.com/office/officeart/2005/8/layout/hProcess7"/>
    <dgm:cxn modelId="{C1FE3345-3E4B-47AB-A93C-88698027BA3C}" type="presParOf" srcId="{BEC12B99-1D80-4F33-BEFE-7C75D6DC5942}" destId="{2448ECBB-484A-4BF7-A8DB-3BBA6B9A5965}" srcOrd="1" destOrd="0" presId="urn:microsoft.com/office/officeart/2005/8/layout/hProcess7"/>
    <dgm:cxn modelId="{4BB82485-675C-4D61-BB83-E900BE208A87}" type="presParOf" srcId="{BEC12B99-1D80-4F33-BEFE-7C75D6DC5942}" destId="{F4C01442-63EC-4B1C-991C-5BF5FFC17D63}" srcOrd="2" destOrd="0" presId="urn:microsoft.com/office/officeart/2005/8/layout/hProcess7"/>
    <dgm:cxn modelId="{4A5D1229-F756-4963-8822-82057E29C8C9}" type="presParOf" srcId="{955B62B9-7641-4C5A-B3BE-0AA1C2DF13ED}" destId="{D5FFA424-8B45-4C06-B221-6DBA3FE4AF4D}" srcOrd="7" destOrd="0" presId="urn:microsoft.com/office/officeart/2005/8/layout/hProcess7"/>
    <dgm:cxn modelId="{EEA8FECC-1EB4-4F10-8BEA-C7AFAE9F4215}" type="presParOf" srcId="{955B62B9-7641-4C5A-B3BE-0AA1C2DF13ED}" destId="{A8DCAF68-AF5D-46A9-91E2-D1F5E7732EB5}" srcOrd="8" destOrd="0" presId="urn:microsoft.com/office/officeart/2005/8/layout/hProcess7"/>
    <dgm:cxn modelId="{916CC5A2-C6F3-4391-9CDD-7EF658BC667F}" type="presParOf" srcId="{A8DCAF68-AF5D-46A9-91E2-D1F5E7732EB5}" destId="{C241A0E8-9B2B-43B9-ACEC-B7A49E489682}" srcOrd="0" destOrd="0" presId="urn:microsoft.com/office/officeart/2005/8/layout/hProcess7"/>
    <dgm:cxn modelId="{FA5A7525-3A3D-4D16-95BD-A6E8A733230F}" type="presParOf" srcId="{A8DCAF68-AF5D-46A9-91E2-D1F5E7732EB5}" destId="{CA839F71-2807-4162-A4F7-FD5CC372D821}" srcOrd="1" destOrd="0" presId="urn:microsoft.com/office/officeart/2005/8/layout/hProcess7"/>
    <dgm:cxn modelId="{99EACB24-812E-4E06-BDC3-68FE99612AF1}" type="presParOf" srcId="{A8DCAF68-AF5D-46A9-91E2-D1F5E7732EB5}" destId="{37B3ADD2-0FBE-4D8E-9918-9BC4EA8BB482}" srcOrd="2" destOrd="0" presId="urn:microsoft.com/office/officeart/2005/8/layout/hProcess7"/>
    <dgm:cxn modelId="{4F4619F4-963F-43F8-B130-2F10A61250B0}" type="presParOf" srcId="{955B62B9-7641-4C5A-B3BE-0AA1C2DF13ED}" destId="{AC4C71BD-5472-4327-8953-B6BC37315746}" srcOrd="9" destOrd="0" presId="urn:microsoft.com/office/officeart/2005/8/layout/hProcess7"/>
    <dgm:cxn modelId="{87781670-EE42-4A51-883E-9A29764CA1FF}" type="presParOf" srcId="{955B62B9-7641-4C5A-B3BE-0AA1C2DF13ED}" destId="{7D461BC8-C309-438F-88D3-A8F3D8EC8535}" srcOrd="10" destOrd="0" presId="urn:microsoft.com/office/officeart/2005/8/layout/hProcess7"/>
    <dgm:cxn modelId="{20A9A7ED-E5AF-485F-97C9-D240246F8406}" type="presParOf" srcId="{7D461BC8-C309-438F-88D3-A8F3D8EC8535}" destId="{BA9C881A-9EB9-46FF-A6A4-2A1712501F0C}" srcOrd="0" destOrd="0" presId="urn:microsoft.com/office/officeart/2005/8/layout/hProcess7"/>
    <dgm:cxn modelId="{887F7E93-2E39-492F-BFDB-E97D90EFB881}" type="presParOf" srcId="{7D461BC8-C309-438F-88D3-A8F3D8EC8535}" destId="{ABE6B2AF-013A-4FED-8846-98ADB4C5434A}" srcOrd="1" destOrd="0" presId="urn:microsoft.com/office/officeart/2005/8/layout/hProcess7"/>
    <dgm:cxn modelId="{3490E244-D16E-4EDA-A2BA-D5C71176E6DB}" type="presParOf" srcId="{7D461BC8-C309-438F-88D3-A8F3D8EC8535}" destId="{5C928659-EB62-4D8F-9574-4BD29DF0C7B0}" srcOrd="2" destOrd="0" presId="urn:microsoft.com/office/officeart/2005/8/layout/hProcess7"/>
    <dgm:cxn modelId="{0B7AD4E1-59C3-42DB-8ED3-C8BB5B368304}" type="presParOf" srcId="{955B62B9-7641-4C5A-B3BE-0AA1C2DF13ED}" destId="{56F7B4BA-C68D-4B09-8486-BD783CB27ED1}" srcOrd="11" destOrd="0" presId="urn:microsoft.com/office/officeart/2005/8/layout/hProcess7"/>
    <dgm:cxn modelId="{1BBD3251-DA2D-47D8-B007-C88343989CED}" type="presParOf" srcId="{955B62B9-7641-4C5A-B3BE-0AA1C2DF13ED}" destId="{D4314976-C420-483A-9184-348243FF9A28}" srcOrd="12" destOrd="0" presId="urn:microsoft.com/office/officeart/2005/8/layout/hProcess7"/>
    <dgm:cxn modelId="{AFA9C5A9-988E-49B4-B0CB-DAC236DAF253}" type="presParOf" srcId="{D4314976-C420-483A-9184-348243FF9A28}" destId="{4C3B56C1-7F14-4382-B6CF-77AA144BFB0D}" srcOrd="0" destOrd="0" presId="urn:microsoft.com/office/officeart/2005/8/layout/hProcess7"/>
    <dgm:cxn modelId="{6D7F8F98-7D29-4346-87ED-9EE06FC0444F}" type="presParOf" srcId="{D4314976-C420-483A-9184-348243FF9A28}" destId="{BBFC4C3D-39D7-469A-B46E-1D0A33312C51}" srcOrd="1" destOrd="0" presId="urn:microsoft.com/office/officeart/2005/8/layout/hProcess7"/>
    <dgm:cxn modelId="{B3C11E3D-1C47-4949-8D62-91B32831FA52}" type="presParOf" srcId="{D4314976-C420-483A-9184-348243FF9A28}" destId="{A06E950A-342E-4472-826B-5117AE05C24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10AC-71C9-4DDE-A892-3EA8B692DA86}">
      <dsp:nvSpPr>
        <dsp:cNvPr id="0" name=""/>
        <dsp:cNvSpPr/>
      </dsp:nvSpPr>
      <dsp:spPr>
        <a:xfrm>
          <a:off x="3289" y="511576"/>
          <a:ext cx="1978421" cy="11904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Phase</a:t>
          </a:r>
          <a:r>
            <a:rPr lang="it-IT" sz="1900" kern="1200" dirty="0"/>
            <a:t> 1</a:t>
          </a:r>
        </a:p>
      </dsp:txBody>
      <dsp:txXfrm rot="16200000">
        <a:off x="-286942" y="801808"/>
        <a:ext cx="976147" cy="395684"/>
      </dsp:txXfrm>
    </dsp:sp>
    <dsp:sp modelId="{668DE1FC-67E4-4ED1-9BE9-F943CCB3A6AA}">
      <dsp:nvSpPr>
        <dsp:cNvPr id="0" name=""/>
        <dsp:cNvSpPr/>
      </dsp:nvSpPr>
      <dsp:spPr>
        <a:xfrm>
          <a:off x="398973" y="511576"/>
          <a:ext cx="1473924" cy="1190424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Ascent</a:t>
          </a:r>
          <a:endParaRPr lang="it-IT" sz="2400" kern="1200" dirty="0"/>
        </a:p>
      </dsp:txBody>
      <dsp:txXfrm>
        <a:off x="398973" y="511576"/>
        <a:ext cx="1473924" cy="1190424"/>
      </dsp:txXfrm>
    </dsp:sp>
    <dsp:sp modelId="{E4D65612-02F5-4450-A183-E9964FD1E91C}">
      <dsp:nvSpPr>
        <dsp:cNvPr id="0" name=""/>
        <dsp:cNvSpPr/>
      </dsp:nvSpPr>
      <dsp:spPr>
        <a:xfrm>
          <a:off x="2050955" y="511576"/>
          <a:ext cx="1978421" cy="11904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Phasse</a:t>
          </a:r>
          <a:r>
            <a:rPr lang="it-IT" sz="1900" kern="1200" dirty="0"/>
            <a:t> 2</a:t>
          </a:r>
        </a:p>
      </dsp:txBody>
      <dsp:txXfrm rot="16200000">
        <a:off x="1760723" y="801808"/>
        <a:ext cx="976147" cy="395684"/>
      </dsp:txXfrm>
    </dsp:sp>
    <dsp:sp modelId="{82C55CAE-A526-4090-AA09-7CCF8DE328C1}">
      <dsp:nvSpPr>
        <dsp:cNvPr id="0" name=""/>
        <dsp:cNvSpPr/>
      </dsp:nvSpPr>
      <dsp:spPr>
        <a:xfrm rot="5400000">
          <a:off x="1886437" y="1433292"/>
          <a:ext cx="348820" cy="2967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0EA49A-9F77-4BDC-8C28-2044B5EE8751}">
      <dsp:nvSpPr>
        <dsp:cNvPr id="0" name=""/>
        <dsp:cNvSpPr/>
      </dsp:nvSpPr>
      <dsp:spPr>
        <a:xfrm>
          <a:off x="2446640" y="511576"/>
          <a:ext cx="1473924" cy="1190424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Descent</a:t>
          </a:r>
          <a:endParaRPr lang="it-IT" sz="2400" kern="1200" dirty="0"/>
        </a:p>
      </dsp:txBody>
      <dsp:txXfrm>
        <a:off x="2446640" y="511576"/>
        <a:ext cx="1473924" cy="1190424"/>
      </dsp:txXfrm>
    </dsp:sp>
    <dsp:sp modelId="{C241A0E8-9B2B-43B9-ACEC-B7A49E489682}">
      <dsp:nvSpPr>
        <dsp:cNvPr id="0" name=""/>
        <dsp:cNvSpPr/>
      </dsp:nvSpPr>
      <dsp:spPr>
        <a:xfrm>
          <a:off x="4098622" y="511576"/>
          <a:ext cx="1978421" cy="11904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Phase</a:t>
          </a:r>
          <a:r>
            <a:rPr lang="it-IT" sz="1900" kern="1200" dirty="0"/>
            <a:t> 3</a:t>
          </a:r>
        </a:p>
      </dsp:txBody>
      <dsp:txXfrm rot="16200000">
        <a:off x="3808390" y="801808"/>
        <a:ext cx="976147" cy="395684"/>
      </dsp:txXfrm>
    </dsp:sp>
    <dsp:sp modelId="{2448ECBB-484A-4BF7-A8DB-3BBA6B9A5965}">
      <dsp:nvSpPr>
        <dsp:cNvPr id="0" name=""/>
        <dsp:cNvSpPr/>
      </dsp:nvSpPr>
      <dsp:spPr>
        <a:xfrm rot="5400000">
          <a:off x="3934104" y="1433292"/>
          <a:ext cx="348820" cy="2967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B3ADD2-0FBE-4D8E-9918-9BC4EA8BB482}">
      <dsp:nvSpPr>
        <dsp:cNvPr id="0" name=""/>
        <dsp:cNvSpPr/>
      </dsp:nvSpPr>
      <dsp:spPr>
        <a:xfrm>
          <a:off x="4494306" y="511576"/>
          <a:ext cx="1473924" cy="1190424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On the Ground</a:t>
          </a:r>
        </a:p>
      </dsp:txBody>
      <dsp:txXfrm>
        <a:off x="4494306" y="511576"/>
        <a:ext cx="1473924" cy="1190424"/>
      </dsp:txXfrm>
    </dsp:sp>
    <dsp:sp modelId="{4C3B56C1-7F14-4382-B6CF-77AA144BFB0D}">
      <dsp:nvSpPr>
        <dsp:cNvPr id="0" name=""/>
        <dsp:cNvSpPr/>
      </dsp:nvSpPr>
      <dsp:spPr>
        <a:xfrm>
          <a:off x="6146289" y="511576"/>
          <a:ext cx="1978421" cy="11904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Phase</a:t>
          </a:r>
          <a:r>
            <a:rPr lang="it-IT" sz="1900" kern="1200" dirty="0"/>
            <a:t> 4</a:t>
          </a:r>
        </a:p>
      </dsp:txBody>
      <dsp:txXfrm rot="16200000">
        <a:off x="5856057" y="801808"/>
        <a:ext cx="976147" cy="395684"/>
      </dsp:txXfrm>
    </dsp:sp>
    <dsp:sp modelId="{ABE6B2AF-013A-4FED-8846-98ADB4C5434A}">
      <dsp:nvSpPr>
        <dsp:cNvPr id="0" name=""/>
        <dsp:cNvSpPr/>
      </dsp:nvSpPr>
      <dsp:spPr>
        <a:xfrm rot="5400000">
          <a:off x="5981770" y="1433292"/>
          <a:ext cx="348820" cy="2967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6E950A-342E-4472-826B-5117AE05C24E}">
      <dsp:nvSpPr>
        <dsp:cNvPr id="0" name=""/>
        <dsp:cNvSpPr/>
      </dsp:nvSpPr>
      <dsp:spPr>
        <a:xfrm>
          <a:off x="6541973" y="511576"/>
          <a:ext cx="1473924" cy="1190424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 </a:t>
          </a:r>
          <a:r>
            <a:rPr lang="it-IT" sz="2400" kern="1200" dirty="0" err="1"/>
            <a:t>Elaboration</a:t>
          </a:r>
          <a:endParaRPr lang="it-IT" sz="2400" kern="1200" dirty="0"/>
        </a:p>
      </dsp:txBody>
      <dsp:txXfrm>
        <a:off x="6541973" y="511576"/>
        <a:ext cx="1473924" cy="1190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F6A75-AE43-6253-6472-3C7E55A4E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30A86-590D-6BC0-D68F-0CA7EAA24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6F3941-3648-350F-6C2C-E01C7EA2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B4899D-94A9-C63C-D57F-76C27EC4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C27121-C003-E00A-FB5A-603528B7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68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F2C93-95D5-94D5-186F-A8C33F20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0EBCAA-548F-2A5F-0509-3E189F6FD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23230-DE33-E180-C24B-64D7417E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8BC66-7EA7-DCC9-7238-58EDB380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18391C-7665-2B30-1111-4F8851ED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05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2E3214-EF47-134D-B605-B153B7D40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378B20-6E39-138D-A644-2B876D62C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FC9C7-4375-B822-2F1C-7618B715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B42568-C849-47DE-C501-036E173A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A4667E-72A6-C2E2-5301-F29E1373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315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542B73-1F4C-5630-2E66-B8869B0C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7E0520-07ED-A973-6126-9721D615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CB367-128C-A4B7-F2E7-9920F454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EF7E7-33FD-55B8-0A0D-C7B80BF3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B703A3-57CC-8AA3-97DE-725959CA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63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EC2DB-8022-5A95-32BC-93582E33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46F6B1-2C72-4EB0-B615-275C2E7D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B874C8-FCCC-162F-04B5-D0432FE4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BE3D5C-4BDA-4CDC-A595-78961720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9C97CB-61D8-A268-1E0A-D3C1C8D9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70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9BFD52-9B54-C073-75EB-663ED417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64C25B-BE3F-EAD6-864B-2CA8FF29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BB41A0-B684-DA62-7770-25F43EBE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8C600F-89CE-E0F4-FB5B-A3EF3046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C9AA257-454F-96DC-B051-20D9B8E0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EB53FF-E66C-15F8-1F4D-FDF9B424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85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7C00C8-FBE7-A4F9-A7DA-CD7825F7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B2D78F-33EF-F0FB-DA24-A5CE7DBD3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7F7974-80A6-35A8-CA31-40597BF68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E00C10-BE2C-63A6-BC72-871BFAE21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3E26DD8-076F-4162-4EDD-AEE64A4A2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9C7B6C-F269-1693-3DFF-163AA0BE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8C845E-60AE-5EB0-D7B3-5F394A89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3544D43-5957-DB2A-B2F1-8FD51C8A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07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9B00C-0CE1-C3DE-E9CA-776C277D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16758CE-888D-11EC-69AB-D54F4E75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F051E2-DF45-7B4D-8642-8B8D8940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DFB559-BD97-4DB4-BF0D-0CEA9850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4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EC6619A-294C-92BF-9813-9DF53EBA1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950F27C-D8EC-F430-A176-028B8B3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B1FCBA-A5DB-6CBF-87C3-7801E55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60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5BF42-C31B-7DE4-54FC-A338DE2A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770EAC-D462-87C2-3E7B-AA3355B2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31ED0B-C002-82B6-567D-A1B2EAA2B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3A4ED4-2DB8-1629-5943-4D6AEA20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C482FE-9764-3EAA-BAC5-AFF299CA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73DB9A-7A74-04BB-9371-54F3C92F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13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36C2B-78C4-55D9-2C18-C8B2FC5C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B5A4597-3E6F-76BC-0D4E-04FC2B51E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8B86D1-F7B9-E688-B666-756562D0D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0EE10E-DC7D-7BA4-20E5-E4EF86E0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F7A28C-58F3-79DE-68C2-04FE945C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3651D2-2FD3-CA14-EDC0-28A0CDBB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9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6C3D7E-8968-94AF-6E82-9C95DCA9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27AF5F-015F-6157-554A-305F6A261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E7C9EE-26B2-58AA-BF10-16961B8CC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E7411-4013-4462-B520-41E89704EEB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B8FE94-1DD5-225A-9265-CA7966F2F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7D29C5-E0EE-456D-7AA5-73C7D2E8D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94F20-0478-42CD-BAB1-6B9CBAFF76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99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Arduino" TargetMode="External"/><Relationship Id="rId13" Type="http://schemas.openxmlformats.org/officeDocument/2006/relationships/image" Target="../media/image9.png"/><Relationship Id="rId18" Type="http://schemas.openxmlformats.org/officeDocument/2006/relationships/hyperlink" Target="https://behind-the-scenes.net/getting-started-with-the-arduino-nano/" TargetMode="External"/><Relationship Id="rId26" Type="http://schemas.openxmlformats.org/officeDocument/2006/relationships/hyperlink" Target="https://www.fotonerd.it/raspberry-pi-high-quality-camera-caratteristiche-data-prezzo/" TargetMode="External"/><Relationship Id="rId3" Type="http://schemas.openxmlformats.org/officeDocument/2006/relationships/hyperlink" Target="https://pixabay.com/en/tree-b%C3%A4umchen-bonsai-leaves-67843/" TargetMode="External"/><Relationship Id="rId21" Type="http://schemas.openxmlformats.org/officeDocument/2006/relationships/image" Target="../media/image13.png"/><Relationship Id="rId7" Type="http://schemas.openxmlformats.org/officeDocument/2006/relationships/image" Target="../media/image6.jpg"/><Relationship Id="rId12" Type="http://schemas.openxmlformats.org/officeDocument/2006/relationships/hyperlink" Target="https://svgsilh.com/ru/image/304947.html" TargetMode="External"/><Relationship Id="rId17" Type="http://schemas.openxmlformats.org/officeDocument/2006/relationships/image" Target="../media/image11.jpg"/><Relationship Id="rId25" Type="http://schemas.openxmlformats.org/officeDocument/2006/relationships/image" Target="../media/image15.jpg"/><Relationship Id="rId2" Type="http://schemas.openxmlformats.org/officeDocument/2006/relationships/image" Target="../media/image3.png"/><Relationship Id="rId16" Type="http://schemas.openxmlformats.org/officeDocument/2006/relationships/hyperlink" Target="https://en.wikipedia.org/wiki/Nine-volt_battery" TargetMode="External"/><Relationship Id="rId20" Type="http://schemas.openxmlformats.org/officeDocument/2006/relationships/hyperlink" Target="http://www.arduinoecia.com.br/2017/04/bmp280-pressao-temperatura-altitude.html" TargetMode="External"/><Relationship Id="rId29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8.png"/><Relationship Id="rId24" Type="http://schemas.openxmlformats.org/officeDocument/2006/relationships/hyperlink" Target="https://www.ehajo.de/dokuwiki/bausaetze:bno055-breakout:anleitung" TargetMode="External"/><Relationship Id="rId5" Type="http://schemas.openxmlformats.org/officeDocument/2006/relationships/hyperlink" Target="https://pixabay.com/en/tower-antenna-radio-wireless-31235/" TargetMode="External"/><Relationship Id="rId15" Type="http://schemas.openxmlformats.org/officeDocument/2006/relationships/image" Target="../media/image10.jpg"/><Relationship Id="rId23" Type="http://schemas.openxmlformats.org/officeDocument/2006/relationships/image" Target="../media/image14.jpg"/><Relationship Id="rId28" Type="http://schemas.openxmlformats.org/officeDocument/2006/relationships/hyperlink" Target="https://www.electronics-lab.com/make-your-raspberry-pi-pico-project-with-5-free-pico-using-seeed-fusions-pcb-assembly-service/" TargetMode="External"/><Relationship Id="rId10" Type="http://schemas.openxmlformats.org/officeDocument/2006/relationships/hyperlink" Target="https://www.pngall.com/laptop-png/" TargetMode="External"/><Relationship Id="rId19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hyperlink" Target="https://openclipart.org/detail/21839/graph-by-ax11" TargetMode="External"/><Relationship Id="rId22" Type="http://schemas.openxmlformats.org/officeDocument/2006/relationships/hyperlink" Target="https://www.profetolocka.com.ar/2020/12/29/micropython-midiendo-temperatura-y-humedad-con-el-dht11/" TargetMode="External"/><Relationship Id="rId27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23255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5F4B4B4D-DC87-DE45-7320-10BA189C4797}"/>
              </a:ext>
            </a:extLst>
          </p:cNvPr>
          <p:cNvGrpSpPr/>
          <p:nvPr/>
        </p:nvGrpSpPr>
        <p:grpSpPr>
          <a:xfrm>
            <a:off x="604617" y="2598348"/>
            <a:ext cx="10987522" cy="1620000"/>
            <a:chOff x="604617" y="2598348"/>
            <a:chExt cx="10987522" cy="16200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E1C89D3-71CE-715F-9C75-52DF44540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180"/>
            <a:stretch/>
          </p:blipFill>
          <p:spPr>
            <a:xfrm>
              <a:off x="604617" y="2598348"/>
              <a:ext cx="2822490" cy="162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716D006-BBC3-6CC4-A08F-D4CB400B2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85"/>
            <a:stretch/>
          </p:blipFill>
          <p:spPr>
            <a:xfrm>
              <a:off x="7283540" y="2598348"/>
              <a:ext cx="4308599" cy="16200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BB4CA0-DD38-A8ED-FAA9-9B9C9A4BE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863" y="2598348"/>
              <a:ext cx="1620000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804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11511DD-300E-0AA2-78BE-DED75937B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948889"/>
              </p:ext>
            </p:extLst>
          </p:nvPr>
        </p:nvGraphicFramePr>
        <p:xfrm>
          <a:off x="2032000" y="719667"/>
          <a:ext cx="8128000" cy="339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910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A042A0B-A9B5-36CA-98C3-C6F9E90B8F0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504111" y="2114851"/>
            <a:ext cx="70822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247A7257-C474-A2BD-0E99-B2DC120399F9}"/>
              </a:ext>
            </a:extLst>
          </p:cNvPr>
          <p:cNvGrpSpPr/>
          <p:nvPr/>
        </p:nvGrpSpPr>
        <p:grpSpPr>
          <a:xfrm>
            <a:off x="4228044" y="5389734"/>
            <a:ext cx="969552" cy="1136422"/>
            <a:chOff x="6792686" y="5294221"/>
            <a:chExt cx="969552" cy="1136422"/>
          </a:xfrm>
        </p:grpSpPr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051FEBF8-F07B-5916-D3DE-DC36FD5C99CA}"/>
                </a:ext>
              </a:extLst>
            </p:cNvPr>
            <p:cNvSpPr/>
            <p:nvPr/>
          </p:nvSpPr>
          <p:spPr>
            <a:xfrm>
              <a:off x="6792686" y="5294221"/>
              <a:ext cx="969552" cy="113642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err="1"/>
                <a:t>Seeds</a:t>
              </a:r>
              <a:r>
                <a:rPr lang="it-IT" sz="1400" b="1" dirty="0"/>
                <a:t> Exit</a:t>
              </a:r>
            </a:p>
            <a:p>
              <a:pPr algn="ctr"/>
              <a:endParaRPr lang="it-IT" b="1" dirty="0"/>
            </a:p>
            <a:p>
              <a:pPr algn="ctr"/>
              <a:endParaRPr lang="it-IT" b="1" dirty="0"/>
            </a:p>
          </p:txBody>
        </p: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7D727FDA-6732-A391-9827-F686B3E5C96B}"/>
                </a:ext>
              </a:extLst>
            </p:cNvPr>
            <p:cNvGrpSpPr/>
            <p:nvPr/>
          </p:nvGrpSpPr>
          <p:grpSpPr>
            <a:xfrm>
              <a:off x="7034143" y="5859652"/>
              <a:ext cx="486639" cy="548315"/>
              <a:chOff x="3005907" y="4798195"/>
              <a:chExt cx="486639" cy="548315"/>
            </a:xfrm>
          </p:grpSpPr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4E12D9C6-2CF8-9DE6-3F1B-A26E732F5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3099513" y="4798195"/>
                <a:ext cx="241222" cy="384248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2BC34D52-4D4D-5938-9F64-349708580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 rot="20088542">
                <a:off x="3005907" y="4962262"/>
                <a:ext cx="241222" cy="384248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84798181-DCBD-ABFE-3537-ED9CE959B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 rot="2023492">
                <a:off x="3251324" y="4894565"/>
                <a:ext cx="241222" cy="384248"/>
              </a:xfrm>
              <a:prstGeom prst="rect">
                <a:avLst/>
              </a:prstGeom>
            </p:spPr>
          </p:pic>
        </p:grpSp>
      </p:grpSp>
      <p:grpSp>
        <p:nvGrpSpPr>
          <p:cNvPr id="1057" name="Gruppo 1056">
            <a:extLst>
              <a:ext uri="{FF2B5EF4-FFF2-40B4-BE49-F238E27FC236}">
                <a16:creationId xmlns:a16="http://schemas.microsoft.com/office/drawing/2014/main" id="{922CA861-3447-259B-73A2-3E37908905C6}"/>
              </a:ext>
            </a:extLst>
          </p:cNvPr>
          <p:cNvGrpSpPr/>
          <p:nvPr/>
        </p:nvGrpSpPr>
        <p:grpSpPr>
          <a:xfrm>
            <a:off x="4212338" y="1503556"/>
            <a:ext cx="4283029" cy="4143463"/>
            <a:chOff x="7365990" y="1739098"/>
            <a:chExt cx="4283029" cy="4143463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D0E5EDD1-B7E2-41D4-B2CF-19D79ECF9CF6}"/>
                </a:ext>
              </a:extLst>
            </p:cNvPr>
            <p:cNvGrpSpPr/>
            <p:nvPr/>
          </p:nvGrpSpPr>
          <p:grpSpPr>
            <a:xfrm rot="20972118">
              <a:off x="8292937" y="3013968"/>
              <a:ext cx="961091" cy="1050374"/>
              <a:chOff x="8078954" y="3289436"/>
              <a:chExt cx="961091" cy="1050374"/>
            </a:xfrm>
          </p:grpSpPr>
          <p:sp>
            <p:nvSpPr>
              <p:cNvPr id="40" name="Freccia a destra 39">
                <a:extLst>
                  <a:ext uri="{FF2B5EF4-FFF2-40B4-BE49-F238E27FC236}">
                    <a16:creationId xmlns:a16="http://schemas.microsoft.com/office/drawing/2014/main" id="{BAA4A490-BA28-426A-8D60-D0A6C27ED2EB}"/>
                  </a:ext>
                </a:extLst>
              </p:cNvPr>
              <p:cNvSpPr/>
              <p:nvPr/>
            </p:nvSpPr>
            <p:spPr>
              <a:xfrm rot="4227882">
                <a:off x="8034313" y="3334077"/>
                <a:ext cx="1050374" cy="961091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9" name="Immagine 38">
                <a:extLst>
                  <a:ext uri="{FF2B5EF4-FFF2-40B4-BE49-F238E27FC236}">
                    <a16:creationId xmlns:a16="http://schemas.microsoft.com/office/drawing/2014/main" id="{73C80CA1-3D87-D5F1-620C-23F3E6F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336710" y="3606935"/>
                <a:ext cx="374877" cy="515960"/>
              </a:xfrm>
              <a:prstGeom prst="rect">
                <a:avLst/>
              </a:prstGeom>
            </p:spPr>
          </p:pic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AE5B4CFA-7095-6F32-BEB0-2034BB6BC6B6}"/>
                </a:ext>
              </a:extLst>
            </p:cNvPr>
            <p:cNvGrpSpPr/>
            <p:nvPr/>
          </p:nvGrpSpPr>
          <p:grpSpPr>
            <a:xfrm>
              <a:off x="7365990" y="1739098"/>
              <a:ext cx="1158158" cy="1222590"/>
              <a:chOff x="7707809" y="2033082"/>
              <a:chExt cx="1158158" cy="1222590"/>
            </a:xfrm>
          </p:grpSpPr>
          <p:sp>
            <p:nvSpPr>
              <p:cNvPr id="52" name="Rettangolo con angoli arrotondati 51">
                <a:extLst>
                  <a:ext uri="{FF2B5EF4-FFF2-40B4-BE49-F238E27FC236}">
                    <a16:creationId xmlns:a16="http://schemas.microsoft.com/office/drawing/2014/main" id="{CECEC140-AF79-6D82-55D7-8782FD42C4CB}"/>
                  </a:ext>
                </a:extLst>
              </p:cNvPr>
              <p:cNvSpPr/>
              <p:nvPr/>
            </p:nvSpPr>
            <p:spPr>
              <a:xfrm>
                <a:off x="7707809" y="2033082"/>
                <a:ext cx="1158158" cy="122259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/>
                  <a:t>RF </a:t>
                </a:r>
              </a:p>
              <a:p>
                <a:pPr algn="ctr"/>
                <a:r>
                  <a:rPr lang="it-IT" sz="1400" b="1" dirty="0" err="1"/>
                  <a:t>Transmitter</a:t>
                </a:r>
                <a:endParaRPr lang="it-IT" sz="1400" b="1" dirty="0"/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53" name="Picture 2" descr="APC220-43 Transceiver Module">
                <a:extLst>
                  <a:ext uri="{FF2B5EF4-FFF2-40B4-BE49-F238E27FC236}">
                    <a16:creationId xmlns:a16="http://schemas.microsoft.com/office/drawing/2014/main" id="{32EEF7AD-DB1D-FBBE-FD91-84593E91B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18" r="12433"/>
              <a:stretch/>
            </p:blipFill>
            <p:spPr bwMode="auto">
              <a:xfrm>
                <a:off x="8075024" y="2533518"/>
                <a:ext cx="423728" cy="611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6" name="Gruppo 1055">
              <a:extLst>
                <a:ext uri="{FF2B5EF4-FFF2-40B4-BE49-F238E27FC236}">
                  <a16:creationId xmlns:a16="http://schemas.microsoft.com/office/drawing/2014/main" id="{9194E2CD-6376-13C5-7C06-8F8220097E3D}"/>
                </a:ext>
              </a:extLst>
            </p:cNvPr>
            <p:cNvGrpSpPr/>
            <p:nvPr/>
          </p:nvGrpSpPr>
          <p:grpSpPr>
            <a:xfrm>
              <a:off x="8245972" y="4130715"/>
              <a:ext cx="3403047" cy="1751846"/>
              <a:chOff x="8281036" y="4015935"/>
              <a:chExt cx="3403047" cy="1751846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9CEEB5A3-C44B-6243-5141-4F0919D7A698}"/>
                  </a:ext>
                </a:extLst>
              </p:cNvPr>
              <p:cNvGrpSpPr/>
              <p:nvPr/>
            </p:nvGrpSpPr>
            <p:grpSpPr>
              <a:xfrm>
                <a:off x="8281036" y="4015935"/>
                <a:ext cx="1441922" cy="1222590"/>
                <a:chOff x="8503828" y="3998745"/>
                <a:chExt cx="1441922" cy="1222590"/>
              </a:xfrm>
            </p:grpSpPr>
            <p:sp>
              <p:nvSpPr>
                <p:cNvPr id="49" name="Rettangolo con angoli arrotondati 48">
                  <a:extLst>
                    <a:ext uri="{FF2B5EF4-FFF2-40B4-BE49-F238E27FC236}">
                      <a16:creationId xmlns:a16="http://schemas.microsoft.com/office/drawing/2014/main" id="{692FD6D7-C8E0-254D-F0C2-4A388E2D5D22}"/>
                    </a:ext>
                  </a:extLst>
                </p:cNvPr>
                <p:cNvSpPr/>
                <p:nvPr/>
              </p:nvSpPr>
              <p:spPr>
                <a:xfrm>
                  <a:off x="8503828" y="3998745"/>
                  <a:ext cx="1441922" cy="122259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400" b="1" dirty="0"/>
                    <a:t>RF </a:t>
                  </a:r>
                  <a:r>
                    <a:rPr lang="it-IT" sz="1400" b="1" dirty="0" err="1"/>
                    <a:t>Receiver</a:t>
                  </a:r>
                  <a:r>
                    <a:rPr lang="it-IT" sz="1400" b="1" dirty="0"/>
                    <a:t> + </a:t>
                  </a:r>
                </a:p>
                <a:p>
                  <a:pPr algn="ctr"/>
                  <a:r>
                    <a:rPr lang="it-IT" sz="1400" b="1" dirty="0"/>
                    <a:t>Arduino UNO</a:t>
                  </a:r>
                </a:p>
                <a:p>
                  <a:pPr algn="ctr"/>
                  <a:endParaRPr lang="it-IT" sz="1400" b="1" dirty="0"/>
                </a:p>
                <a:p>
                  <a:pPr algn="ctr"/>
                  <a:endParaRPr lang="it-IT" b="1" dirty="0"/>
                </a:p>
                <a:p>
                  <a:pPr algn="ctr"/>
                  <a:endParaRPr lang="it-IT" b="1" dirty="0"/>
                </a:p>
              </p:txBody>
            </p:sp>
            <p:grpSp>
              <p:nvGrpSpPr>
                <p:cNvPr id="61" name="Gruppo 60">
                  <a:extLst>
                    <a:ext uri="{FF2B5EF4-FFF2-40B4-BE49-F238E27FC236}">
                      <a16:creationId xmlns:a16="http://schemas.microsoft.com/office/drawing/2014/main" id="{A0B9F62D-61DF-D766-2812-37BA4CB7DAC0}"/>
                    </a:ext>
                  </a:extLst>
                </p:cNvPr>
                <p:cNvGrpSpPr/>
                <p:nvPr/>
              </p:nvGrpSpPr>
              <p:grpSpPr>
                <a:xfrm>
                  <a:off x="8679809" y="4499181"/>
                  <a:ext cx="1089960" cy="611002"/>
                  <a:chOff x="8789804" y="4499181"/>
                  <a:chExt cx="1089960" cy="611002"/>
                </a:xfrm>
              </p:grpSpPr>
              <p:pic>
                <p:nvPicPr>
                  <p:cNvPr id="50" name="Picture 2" descr="APC220-43 Transceiver Module">
                    <a:extLst>
                      <a:ext uri="{FF2B5EF4-FFF2-40B4-BE49-F238E27FC236}">
                        <a16:creationId xmlns:a16="http://schemas.microsoft.com/office/drawing/2014/main" id="{3AEE68AA-E3D9-0887-E3AC-796DBA1486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18" r="12433"/>
                  <a:stretch/>
                </p:blipFill>
                <p:spPr bwMode="auto">
                  <a:xfrm>
                    <a:off x="8789804" y="4499181"/>
                    <a:ext cx="423728" cy="611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Immagine 55">
                    <a:extLst>
                      <a:ext uri="{FF2B5EF4-FFF2-40B4-BE49-F238E27FC236}">
                        <a16:creationId xmlns:a16="http://schemas.microsoft.com/office/drawing/2014/main" id="{BE40C7CC-ACC5-0CFE-0515-2C7F47CCBA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42189" y="4535895"/>
                    <a:ext cx="537575" cy="53757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7A823DCD-CB7E-D62B-0766-FB85706A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9047067" y="4091855"/>
                <a:ext cx="1351782" cy="1351782"/>
              </a:xfrm>
              <a:prstGeom prst="rect">
                <a:avLst/>
              </a:prstGeom>
            </p:spPr>
          </p:pic>
          <p:pic>
            <p:nvPicPr>
              <p:cNvPr id="1024" name="Immagine 1023">
                <a:extLst>
                  <a:ext uri="{FF2B5EF4-FFF2-40B4-BE49-F238E27FC236}">
                    <a16:creationId xmlns:a16="http://schemas.microsoft.com/office/drawing/2014/main" id="{B8A4CFAF-B221-07FD-A06E-E5428BD23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8808546" y="4544109"/>
                <a:ext cx="286746" cy="289574"/>
              </a:xfrm>
              <a:prstGeom prst="rect">
                <a:avLst/>
              </a:prstGeom>
            </p:spPr>
          </p:pic>
          <p:pic>
            <p:nvPicPr>
              <p:cNvPr id="1027" name="Immagine 1026">
                <a:extLst>
                  <a:ext uri="{FF2B5EF4-FFF2-40B4-BE49-F238E27FC236}">
                    <a16:creationId xmlns:a16="http://schemas.microsoft.com/office/drawing/2014/main" id="{1EB73E3D-5629-D17E-7DF8-77E26DD19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0880214" y="5027551"/>
                <a:ext cx="803869" cy="740230"/>
              </a:xfrm>
              <a:prstGeom prst="rect">
                <a:avLst/>
              </a:prstGeom>
            </p:spPr>
          </p:pic>
          <p:sp>
            <p:nvSpPr>
              <p:cNvPr id="1029" name="Freccia in giù 1028">
                <a:extLst>
                  <a:ext uri="{FF2B5EF4-FFF2-40B4-BE49-F238E27FC236}">
                    <a16:creationId xmlns:a16="http://schemas.microsoft.com/office/drawing/2014/main" id="{6F35D1EC-9753-48D9-BC71-A7FA145565F4}"/>
                  </a:ext>
                </a:extLst>
              </p:cNvPr>
              <p:cNvSpPr/>
              <p:nvPr/>
            </p:nvSpPr>
            <p:spPr>
              <a:xfrm rot="16200000">
                <a:off x="10476809" y="5031074"/>
                <a:ext cx="220850" cy="349774"/>
              </a:xfrm>
              <a:prstGeom prst="downArrow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D39F3A8-FB68-3029-03A7-9CC27F5DF06D}"/>
              </a:ext>
            </a:extLst>
          </p:cNvPr>
          <p:cNvGrpSpPr/>
          <p:nvPr/>
        </p:nvGrpSpPr>
        <p:grpSpPr>
          <a:xfrm>
            <a:off x="4961345" y="85626"/>
            <a:ext cx="977538" cy="855139"/>
            <a:chOff x="7502434" y="348343"/>
            <a:chExt cx="977538" cy="855139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DD625656-C898-B61F-D7D6-7FB18EBB4FE8}"/>
                </a:ext>
              </a:extLst>
            </p:cNvPr>
            <p:cNvSpPr/>
            <p:nvPr/>
          </p:nvSpPr>
          <p:spPr>
            <a:xfrm>
              <a:off x="7502434" y="348343"/>
              <a:ext cx="977538" cy="85513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err="1"/>
                <a:t>Battery</a:t>
              </a:r>
              <a:endParaRPr lang="it-IT" sz="1400" b="1" dirty="0"/>
            </a:p>
            <a:p>
              <a:pPr algn="ctr"/>
              <a:endParaRPr lang="it-IT" b="1" dirty="0"/>
            </a:p>
            <a:p>
              <a:pPr algn="ctr"/>
              <a:endParaRPr lang="it-IT" b="1" dirty="0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FF59BB6-19BD-BB6B-6169-FF7152624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 l="14347" t="4285" r="12537" b="5873"/>
            <a:stretch/>
          </p:blipFill>
          <p:spPr>
            <a:xfrm rot="5400000">
              <a:off x="7785730" y="553623"/>
              <a:ext cx="410946" cy="751115"/>
            </a:xfrm>
            <a:prstGeom prst="rect">
              <a:avLst/>
            </a:prstGeom>
          </p:spPr>
        </p:pic>
      </p:grpSp>
      <p:grpSp>
        <p:nvGrpSpPr>
          <p:cNvPr id="1082" name="Gruppo 1081">
            <a:extLst>
              <a:ext uri="{FF2B5EF4-FFF2-40B4-BE49-F238E27FC236}">
                <a16:creationId xmlns:a16="http://schemas.microsoft.com/office/drawing/2014/main" id="{24892F70-F99F-6394-BFC3-3661F7D8F5F7}"/>
              </a:ext>
            </a:extLst>
          </p:cNvPr>
          <p:cNvGrpSpPr/>
          <p:nvPr/>
        </p:nvGrpSpPr>
        <p:grpSpPr>
          <a:xfrm>
            <a:off x="85724" y="1512979"/>
            <a:ext cx="3591107" cy="3882251"/>
            <a:chOff x="410844" y="1309779"/>
            <a:chExt cx="3591107" cy="3882251"/>
          </a:xfrm>
        </p:grpSpPr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38DFE14F-57E8-5EF5-1DC5-22E11D5E0041}"/>
                </a:ext>
              </a:extLst>
            </p:cNvPr>
            <p:cNvCxnSpPr>
              <a:cxnSpLocks/>
            </p:cNvCxnSpPr>
            <p:nvPr/>
          </p:nvCxnSpPr>
          <p:spPr>
            <a:xfrm>
              <a:off x="1393598" y="1801562"/>
              <a:ext cx="557122" cy="0"/>
            </a:xfrm>
            <a:prstGeom prst="straightConnector1">
              <a:avLst/>
            </a:prstGeom>
            <a:ln w="190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B352FF9-38C6-9877-B742-4C0ECAEB77C2}"/>
                </a:ext>
              </a:extLst>
            </p:cNvPr>
            <p:cNvGrpSpPr/>
            <p:nvPr/>
          </p:nvGrpSpPr>
          <p:grpSpPr>
            <a:xfrm>
              <a:off x="1879237" y="1309779"/>
              <a:ext cx="2122714" cy="3450772"/>
              <a:chOff x="4299857" y="1099458"/>
              <a:chExt cx="2122714" cy="3450772"/>
            </a:xfrm>
          </p:grpSpPr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6259CC54-5243-B4EA-BD1B-21C151E4F4E5}"/>
                  </a:ext>
                </a:extLst>
              </p:cNvPr>
              <p:cNvSpPr/>
              <p:nvPr/>
            </p:nvSpPr>
            <p:spPr>
              <a:xfrm>
                <a:off x="4299857" y="1099458"/>
                <a:ext cx="2122714" cy="345077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47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800000" scaled="0"/>
                <a:tileRect/>
              </a:gra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/>
                  <a:t>Arduino micro</a:t>
                </a:r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</p:txBody>
          </p:sp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7E432024-A8CA-6466-5F5B-9C39D5502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9278" r="15425"/>
              <a:stretch/>
            </p:blipFill>
            <p:spPr>
              <a:xfrm>
                <a:off x="4779554" y="1531347"/>
                <a:ext cx="1143001" cy="2833007"/>
              </a:xfrm>
              <a:prstGeom prst="rect">
                <a:avLst/>
              </a:prstGeom>
            </p:spPr>
          </p:pic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D6D7838-D03C-807A-1B91-33474EACB483}"/>
                </a:ext>
              </a:extLst>
            </p:cNvPr>
            <p:cNvGrpSpPr/>
            <p:nvPr/>
          </p:nvGrpSpPr>
          <p:grpSpPr>
            <a:xfrm>
              <a:off x="459966" y="1367007"/>
              <a:ext cx="913312" cy="848789"/>
              <a:chOff x="2406831" y="756490"/>
              <a:chExt cx="913312" cy="848789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7CFED380-8F32-BCC3-CA83-ACBB248F8F6B}"/>
                  </a:ext>
                </a:extLst>
              </p:cNvPr>
              <p:cNvSpPr/>
              <p:nvPr/>
            </p:nvSpPr>
            <p:spPr>
              <a:xfrm>
                <a:off x="2406831" y="756490"/>
                <a:ext cx="913312" cy="84878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/>
                  <a:t>Pressure</a:t>
                </a:r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CFD6A3A2-36E9-6741-6A6A-7FCBFB5730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rcRect l="5333" t="4966" r="54000" b="29456"/>
              <a:stretch/>
            </p:blipFill>
            <p:spPr>
              <a:xfrm rot="16200000">
                <a:off x="2675855" y="1085994"/>
                <a:ext cx="375265" cy="486000"/>
              </a:xfrm>
              <a:prstGeom prst="rect">
                <a:avLst/>
              </a:prstGeom>
            </p:spPr>
          </p:pic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B738955B-BE64-8DDF-DB73-E9A5C9ECFBE4}"/>
                </a:ext>
              </a:extLst>
            </p:cNvPr>
            <p:cNvGrpSpPr/>
            <p:nvPr/>
          </p:nvGrpSpPr>
          <p:grpSpPr>
            <a:xfrm>
              <a:off x="410844" y="2420284"/>
              <a:ext cx="1011556" cy="1272875"/>
              <a:chOff x="2595244" y="2156124"/>
              <a:chExt cx="1011556" cy="1272875"/>
            </a:xfrm>
          </p:grpSpPr>
          <p:sp>
            <p:nvSpPr>
              <p:cNvPr id="20" name="Rettangolo con angoli arrotondati 19">
                <a:extLst>
                  <a:ext uri="{FF2B5EF4-FFF2-40B4-BE49-F238E27FC236}">
                    <a16:creationId xmlns:a16="http://schemas.microsoft.com/office/drawing/2014/main" id="{2C7FF8E4-2D0F-05B9-970C-57C137495820}"/>
                  </a:ext>
                </a:extLst>
              </p:cNvPr>
              <p:cNvSpPr/>
              <p:nvPr/>
            </p:nvSpPr>
            <p:spPr>
              <a:xfrm>
                <a:off x="2595244" y="2156124"/>
                <a:ext cx="1011556" cy="127287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 err="1"/>
                  <a:t>Temp</a:t>
                </a:r>
                <a:r>
                  <a:rPr lang="it-IT" sz="1400" b="1" dirty="0"/>
                  <a:t> &amp;</a:t>
                </a:r>
              </a:p>
              <a:p>
                <a:pPr algn="ctr"/>
                <a:r>
                  <a:rPr lang="it-IT" sz="1400" b="1" dirty="0" err="1"/>
                  <a:t>Humidity</a:t>
                </a:r>
                <a:endParaRPr lang="it-IT" sz="1400" b="1" dirty="0"/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085BC5A6-8BE7-0F99-F75F-90E33CCF54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rcRect l="13121" t="6730" r="55980" b="20795"/>
              <a:stretch/>
            </p:blipFill>
            <p:spPr>
              <a:xfrm>
                <a:off x="2922736" y="2679485"/>
                <a:ext cx="356572" cy="630000"/>
              </a:xfrm>
              <a:prstGeom prst="rect">
                <a:avLst/>
              </a:prstGeom>
            </p:spPr>
          </p:pic>
        </p:grpSp>
        <p:grpSp>
          <p:nvGrpSpPr>
            <p:cNvPr id="1034" name="Gruppo 1033">
              <a:extLst>
                <a:ext uri="{FF2B5EF4-FFF2-40B4-BE49-F238E27FC236}">
                  <a16:creationId xmlns:a16="http://schemas.microsoft.com/office/drawing/2014/main" id="{6C6D9D71-FC22-8099-3887-A97F3F6C4896}"/>
                </a:ext>
              </a:extLst>
            </p:cNvPr>
            <p:cNvGrpSpPr/>
            <p:nvPr/>
          </p:nvGrpSpPr>
          <p:grpSpPr>
            <a:xfrm>
              <a:off x="449625" y="3894015"/>
              <a:ext cx="933994" cy="1298015"/>
              <a:chOff x="2672805" y="4015935"/>
              <a:chExt cx="933994" cy="1298015"/>
            </a:xfrm>
          </p:grpSpPr>
          <p:sp>
            <p:nvSpPr>
              <p:cNvPr id="1033" name="Rettangolo con angoli arrotondati 1032">
                <a:extLst>
                  <a:ext uri="{FF2B5EF4-FFF2-40B4-BE49-F238E27FC236}">
                    <a16:creationId xmlns:a16="http://schemas.microsoft.com/office/drawing/2014/main" id="{4D4E37A2-38B5-7B27-4FF0-C1589CC1E444}"/>
                  </a:ext>
                </a:extLst>
              </p:cNvPr>
              <p:cNvSpPr/>
              <p:nvPr/>
            </p:nvSpPr>
            <p:spPr>
              <a:xfrm>
                <a:off x="2672805" y="4015935"/>
                <a:ext cx="933994" cy="129801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/>
                  <a:t>9-axis </a:t>
                </a:r>
              </a:p>
              <a:p>
                <a:pPr algn="ctr"/>
                <a:r>
                  <a:rPr lang="it-IT" sz="1400" b="1" dirty="0" err="1"/>
                  <a:t>sensor</a:t>
                </a:r>
                <a:endParaRPr lang="it-IT" sz="1400" b="1" dirty="0"/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1031" name="Immagine 1030">
                <a:extLst>
                  <a:ext uri="{FF2B5EF4-FFF2-40B4-BE49-F238E27FC236}">
                    <a16:creationId xmlns:a16="http://schemas.microsoft.com/office/drawing/2014/main" id="{8066518A-09BC-8C6D-42F5-608F5F690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4"/>
                  </a:ext>
                </a:extLst>
              </a:blip>
              <a:stretch>
                <a:fillRect/>
              </a:stretch>
            </p:blipFill>
            <p:spPr>
              <a:xfrm>
                <a:off x="2829945" y="4608281"/>
                <a:ext cx="619715" cy="631326"/>
              </a:xfrm>
              <a:prstGeom prst="rect">
                <a:avLst/>
              </a:prstGeom>
            </p:spPr>
          </p:pic>
        </p:grpSp>
        <p:cxnSp>
          <p:nvCxnSpPr>
            <p:cNvPr id="1035" name="Connettore 2 1034">
              <a:extLst>
                <a:ext uri="{FF2B5EF4-FFF2-40B4-BE49-F238E27FC236}">
                  <a16:creationId xmlns:a16="http://schemas.microsoft.com/office/drawing/2014/main" id="{D896A6DE-8079-8166-BA79-27AC000DF00A}"/>
                </a:ext>
              </a:extLst>
            </p:cNvPr>
            <p:cNvCxnSpPr>
              <a:cxnSpLocks/>
              <a:stCxn id="1033" idx="3"/>
            </p:cNvCxnSpPr>
            <p:nvPr/>
          </p:nvCxnSpPr>
          <p:spPr>
            <a:xfrm flipV="1">
              <a:off x="1383619" y="4526788"/>
              <a:ext cx="567101" cy="16235"/>
            </a:xfrm>
            <a:prstGeom prst="straightConnector1">
              <a:avLst/>
            </a:prstGeom>
            <a:ln w="190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ttore 2 1047">
              <a:extLst>
                <a:ext uri="{FF2B5EF4-FFF2-40B4-BE49-F238E27FC236}">
                  <a16:creationId xmlns:a16="http://schemas.microsoft.com/office/drawing/2014/main" id="{596C4FB7-B285-3AAE-B75E-7FF25C696F0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422400" y="3056722"/>
              <a:ext cx="528320" cy="0"/>
            </a:xfrm>
            <a:prstGeom prst="straightConnector1">
              <a:avLst/>
            </a:prstGeom>
            <a:ln w="190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6" name="Connettore a gomito 1065">
            <a:extLst>
              <a:ext uri="{FF2B5EF4-FFF2-40B4-BE49-F238E27FC236}">
                <a16:creationId xmlns:a16="http://schemas.microsoft.com/office/drawing/2014/main" id="{DF4731B7-0A44-DAF8-37A4-472E46C1B266}"/>
              </a:ext>
            </a:extLst>
          </p:cNvPr>
          <p:cNvCxnSpPr>
            <a:stCxn id="2" idx="2"/>
            <a:endCxn id="35" idx="1"/>
          </p:cNvCxnSpPr>
          <p:nvPr/>
        </p:nvCxnSpPr>
        <p:spPr>
          <a:xfrm rot="16200000" flipH="1">
            <a:off x="2924662" y="4654563"/>
            <a:ext cx="994194" cy="1612570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Connettore a gomito 1067">
            <a:extLst>
              <a:ext uri="{FF2B5EF4-FFF2-40B4-BE49-F238E27FC236}">
                <a16:creationId xmlns:a16="http://schemas.microsoft.com/office/drawing/2014/main" id="{76E81170-9A54-CDF1-BA44-0D20A83D9303}"/>
              </a:ext>
            </a:extLst>
          </p:cNvPr>
          <p:cNvCxnSpPr>
            <a:cxnSpLocks/>
            <a:stCxn id="1060" idx="2"/>
            <a:endCxn id="35" idx="3"/>
          </p:cNvCxnSpPr>
          <p:nvPr/>
        </p:nvCxnSpPr>
        <p:spPr>
          <a:xfrm rot="5400000">
            <a:off x="6270558" y="2985586"/>
            <a:ext cx="1899397" cy="4045320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Connettore a gomito 1083">
            <a:extLst>
              <a:ext uri="{FF2B5EF4-FFF2-40B4-BE49-F238E27FC236}">
                <a16:creationId xmlns:a16="http://schemas.microsoft.com/office/drawing/2014/main" id="{A4B6B249-9A10-F9DB-58A5-DB5D95F9AB40}"/>
              </a:ext>
            </a:extLst>
          </p:cNvPr>
          <p:cNvCxnSpPr>
            <a:stCxn id="5" idx="2"/>
            <a:endCxn id="2" idx="0"/>
          </p:cNvCxnSpPr>
          <p:nvPr/>
        </p:nvCxnSpPr>
        <p:spPr>
          <a:xfrm rot="5400000">
            <a:off x="3746687" y="-190448"/>
            <a:ext cx="572214" cy="2834640"/>
          </a:xfrm>
          <a:prstGeom prst="bentConnector3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Connettore a gomito 1085">
            <a:extLst>
              <a:ext uri="{FF2B5EF4-FFF2-40B4-BE49-F238E27FC236}">
                <a16:creationId xmlns:a16="http://schemas.microsoft.com/office/drawing/2014/main" id="{8FA48099-C4F0-C571-E14B-89184A485E25}"/>
              </a:ext>
            </a:extLst>
          </p:cNvPr>
          <p:cNvCxnSpPr>
            <a:cxnSpLocks/>
            <a:stCxn id="5" idx="2"/>
            <a:endCxn id="1060" idx="0"/>
          </p:cNvCxnSpPr>
          <p:nvPr/>
        </p:nvCxnSpPr>
        <p:spPr>
          <a:xfrm rot="16200000" flipH="1">
            <a:off x="7031794" y="-640915"/>
            <a:ext cx="629442" cy="3792802"/>
          </a:xfrm>
          <a:prstGeom prst="bentConnector3">
            <a:avLst>
              <a:gd name="adj1" fmla="val 45460"/>
            </a:avLst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8" name="Gruppo 1107">
            <a:extLst>
              <a:ext uri="{FF2B5EF4-FFF2-40B4-BE49-F238E27FC236}">
                <a16:creationId xmlns:a16="http://schemas.microsoft.com/office/drawing/2014/main" id="{2CB92407-B059-99F3-15C3-BB66BF9DC273}"/>
              </a:ext>
            </a:extLst>
          </p:cNvPr>
          <p:cNvGrpSpPr/>
          <p:nvPr/>
        </p:nvGrpSpPr>
        <p:grpSpPr>
          <a:xfrm>
            <a:off x="8386802" y="1570207"/>
            <a:ext cx="3407470" cy="2948210"/>
            <a:chOff x="8386802" y="1570207"/>
            <a:chExt cx="3407470" cy="2948210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C073CAA-5C76-7D60-1DF4-B24F837DB0C5}"/>
                </a:ext>
              </a:extLst>
            </p:cNvPr>
            <p:cNvGrpSpPr/>
            <p:nvPr/>
          </p:nvGrpSpPr>
          <p:grpSpPr>
            <a:xfrm>
              <a:off x="10671515" y="3259922"/>
              <a:ext cx="1045936" cy="1258495"/>
              <a:chOff x="5177427" y="5193254"/>
              <a:chExt cx="1045936" cy="1258495"/>
            </a:xfrm>
          </p:grpSpPr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B2E0C63E-CFB8-29B5-093D-3CF6084EE9D7}"/>
                  </a:ext>
                </a:extLst>
              </p:cNvPr>
              <p:cNvSpPr/>
              <p:nvPr/>
            </p:nvSpPr>
            <p:spPr>
              <a:xfrm>
                <a:off x="5177427" y="5193254"/>
                <a:ext cx="1045936" cy="125849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/>
                  <a:t>HD Camera</a:t>
                </a:r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ADDA3325-C48D-15A4-706B-2F49B8F84E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6"/>
                  </a:ext>
                </a:extLst>
              </a:blip>
              <a:srcRect l="34470" r="44105" b="50000"/>
              <a:stretch/>
            </p:blipFill>
            <p:spPr>
              <a:xfrm>
                <a:off x="5437103" y="5700429"/>
                <a:ext cx="526584" cy="630000"/>
              </a:xfrm>
              <a:prstGeom prst="rect">
                <a:avLst/>
              </a:prstGeom>
            </p:spPr>
          </p:pic>
        </p:grpSp>
        <p:grpSp>
          <p:nvGrpSpPr>
            <p:cNvPr id="1064" name="Gruppo 1063">
              <a:extLst>
                <a:ext uri="{FF2B5EF4-FFF2-40B4-BE49-F238E27FC236}">
                  <a16:creationId xmlns:a16="http://schemas.microsoft.com/office/drawing/2014/main" id="{3656488E-7E17-4A09-FD20-53742291E4B1}"/>
                </a:ext>
              </a:extLst>
            </p:cNvPr>
            <p:cNvGrpSpPr/>
            <p:nvPr/>
          </p:nvGrpSpPr>
          <p:grpSpPr>
            <a:xfrm>
              <a:off x="8386802" y="1570207"/>
              <a:ext cx="1712228" cy="2488341"/>
              <a:chOff x="5897602" y="2023596"/>
              <a:chExt cx="1712228" cy="2488341"/>
            </a:xfrm>
          </p:grpSpPr>
          <p:sp>
            <p:nvSpPr>
              <p:cNvPr id="1060" name="Rettangolo con angoli arrotondati 1059">
                <a:extLst>
                  <a:ext uri="{FF2B5EF4-FFF2-40B4-BE49-F238E27FC236}">
                    <a16:creationId xmlns:a16="http://schemas.microsoft.com/office/drawing/2014/main" id="{0275D32F-C1AB-790D-C949-23C79C80B796}"/>
                  </a:ext>
                </a:extLst>
              </p:cNvPr>
              <p:cNvSpPr/>
              <p:nvPr/>
            </p:nvSpPr>
            <p:spPr>
              <a:xfrm>
                <a:off x="5897602" y="2023596"/>
                <a:ext cx="1712228" cy="248834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 err="1"/>
                  <a:t>Raspberry</a:t>
                </a:r>
                <a:r>
                  <a:rPr lang="it-IT" b="1" dirty="0"/>
                  <a:t> Pico</a:t>
                </a:r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1062" name="Immagine 1061">
                <a:extLst>
                  <a:ext uri="{FF2B5EF4-FFF2-40B4-BE49-F238E27FC236}">
                    <a16:creationId xmlns:a16="http://schemas.microsoft.com/office/drawing/2014/main" id="{D4D2631D-4B82-350E-6BC4-1E776F89D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8"/>
                  </a:ext>
                </a:extLst>
              </a:blip>
              <a:srcRect l="5392" t="4736" r="12419" b="7415"/>
              <a:stretch/>
            </p:blipFill>
            <p:spPr>
              <a:xfrm>
                <a:off x="6047600" y="3097469"/>
                <a:ext cx="1412232" cy="1077860"/>
              </a:xfrm>
              <a:prstGeom prst="rect">
                <a:avLst/>
              </a:prstGeom>
            </p:spPr>
          </p:pic>
        </p:grpSp>
        <p:grpSp>
          <p:nvGrpSpPr>
            <p:cNvPr id="1074" name="Gruppo 1073">
              <a:extLst>
                <a:ext uri="{FF2B5EF4-FFF2-40B4-BE49-F238E27FC236}">
                  <a16:creationId xmlns:a16="http://schemas.microsoft.com/office/drawing/2014/main" id="{2D84E090-65E7-888D-4E34-AAA0607290F2}"/>
                </a:ext>
              </a:extLst>
            </p:cNvPr>
            <p:cNvGrpSpPr/>
            <p:nvPr/>
          </p:nvGrpSpPr>
          <p:grpSpPr>
            <a:xfrm>
              <a:off x="10611061" y="1630601"/>
              <a:ext cx="1183211" cy="1258495"/>
              <a:chOff x="5621437" y="4230021"/>
              <a:chExt cx="1183211" cy="1258495"/>
            </a:xfrm>
          </p:grpSpPr>
          <p:sp>
            <p:nvSpPr>
              <p:cNvPr id="1073" name="Rettangolo con angoli arrotondati 1072">
                <a:extLst>
                  <a:ext uri="{FF2B5EF4-FFF2-40B4-BE49-F238E27FC236}">
                    <a16:creationId xmlns:a16="http://schemas.microsoft.com/office/drawing/2014/main" id="{99FF6A8F-BDAF-E0B4-CB8E-34D06C460312}"/>
                  </a:ext>
                </a:extLst>
              </p:cNvPr>
              <p:cNvSpPr/>
              <p:nvPr/>
            </p:nvSpPr>
            <p:spPr>
              <a:xfrm>
                <a:off x="5621437" y="4230021"/>
                <a:ext cx="1183211" cy="125849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b="1" dirty="0"/>
                  <a:t>ML</a:t>
                </a:r>
              </a:p>
              <a:p>
                <a:pPr algn="ctr"/>
                <a:r>
                  <a:rPr lang="it-IT" sz="1400" b="1" dirty="0"/>
                  <a:t>Accelerator</a:t>
                </a:r>
              </a:p>
              <a:p>
                <a:pPr algn="ctr"/>
                <a:endParaRPr lang="it-IT" sz="1400" b="1" dirty="0"/>
              </a:p>
              <a:p>
                <a:pPr algn="ctr"/>
                <a:endParaRPr lang="it-IT" b="1" dirty="0"/>
              </a:p>
              <a:p>
                <a:pPr algn="ctr"/>
                <a:endParaRPr lang="it-IT" b="1" dirty="0"/>
              </a:p>
            </p:txBody>
          </p:sp>
          <p:pic>
            <p:nvPicPr>
              <p:cNvPr id="1072" name="Picture 2" descr="Google Coral TPU USB-Accelarator Modulo CPU ">
                <a:extLst>
                  <a:ext uri="{FF2B5EF4-FFF2-40B4-BE49-F238E27FC236}">
                    <a16:creationId xmlns:a16="http://schemas.microsoft.com/office/drawing/2014/main" id="{2423FE16-FD60-0DB0-56E5-201B262E8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23" r="25243"/>
              <a:stretch/>
            </p:blipFill>
            <p:spPr bwMode="auto">
              <a:xfrm>
                <a:off x="6062681" y="4755512"/>
                <a:ext cx="300722" cy="63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76" name="Connettore 2 1075">
              <a:extLst>
                <a:ext uri="{FF2B5EF4-FFF2-40B4-BE49-F238E27FC236}">
                  <a16:creationId xmlns:a16="http://schemas.microsoft.com/office/drawing/2014/main" id="{6BED186F-AB1E-2874-6DE9-45A608E3B9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9030" y="1970834"/>
              <a:ext cx="512031" cy="0"/>
            </a:xfrm>
            <a:prstGeom prst="straightConnector1">
              <a:avLst/>
            </a:prstGeom>
            <a:ln w="190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Connettore 2 1070">
              <a:extLst>
                <a:ext uri="{FF2B5EF4-FFF2-40B4-BE49-F238E27FC236}">
                  <a16:creationId xmlns:a16="http://schemas.microsoft.com/office/drawing/2014/main" id="{91AB355F-62F5-5E50-2F87-AE814A70B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9030" y="3647223"/>
              <a:ext cx="572485" cy="0"/>
            </a:xfrm>
            <a:prstGeom prst="straightConnector1">
              <a:avLst/>
            </a:prstGeom>
            <a:ln w="190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29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7E2C4F07-8A8C-7FB1-8BC2-47D2D3CAC092}"/>
              </a:ext>
            </a:extLst>
          </p:cNvPr>
          <p:cNvGrpSpPr/>
          <p:nvPr/>
        </p:nvGrpSpPr>
        <p:grpSpPr>
          <a:xfrm>
            <a:off x="1162540" y="820894"/>
            <a:ext cx="2623457" cy="1611084"/>
            <a:chOff x="239486" y="881745"/>
            <a:chExt cx="2623457" cy="1611084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BBAE5658-C1F8-52F8-2C34-8B69DFC0C1F7}"/>
                </a:ext>
              </a:extLst>
            </p:cNvPr>
            <p:cNvSpPr/>
            <p:nvPr/>
          </p:nvSpPr>
          <p:spPr>
            <a:xfrm>
              <a:off x="239486" y="892629"/>
              <a:ext cx="2623457" cy="160020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15ABFA5-BABE-DA9A-DC90-04B23287E76A}"/>
                </a:ext>
              </a:extLst>
            </p:cNvPr>
            <p:cNvSpPr txBox="1"/>
            <p:nvPr/>
          </p:nvSpPr>
          <p:spPr>
            <a:xfrm>
              <a:off x="261257" y="881745"/>
              <a:ext cx="461665" cy="1600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it-IT" b="1" dirty="0"/>
                <a:t>UPPER PART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DD5AC80-0C31-7741-2F93-98ADAC591E9E}"/>
                </a:ext>
              </a:extLst>
            </p:cNvPr>
            <p:cNvSpPr txBox="1"/>
            <p:nvPr/>
          </p:nvSpPr>
          <p:spPr>
            <a:xfrm>
              <a:off x="744693" y="1045029"/>
              <a:ext cx="1944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/>
                <a:t>RF </a:t>
              </a:r>
              <a:r>
                <a:rPr lang="it-IT" sz="1600" dirty="0" err="1"/>
                <a:t>transmitter</a:t>
              </a:r>
              <a:endParaRPr lang="it-IT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Static</a:t>
              </a:r>
              <a:r>
                <a:rPr lang="it-IT" sz="1600" dirty="0"/>
                <a:t> pressure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/>
                <a:t>Temperature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Parachute</a:t>
              </a:r>
              <a:r>
                <a:rPr lang="it-IT" sz="1600" dirty="0"/>
                <a:t> hook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7A8099DE-4856-747A-C46C-AC870DA1494E}"/>
              </a:ext>
            </a:extLst>
          </p:cNvPr>
          <p:cNvGrpSpPr/>
          <p:nvPr/>
        </p:nvGrpSpPr>
        <p:grpSpPr>
          <a:xfrm>
            <a:off x="1140769" y="2601687"/>
            <a:ext cx="2623457" cy="1654626"/>
            <a:chOff x="302568" y="3107872"/>
            <a:chExt cx="2623457" cy="1654626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17C5D9A2-7EBF-040F-DBE3-A2E5EAD7FF0F}"/>
                </a:ext>
              </a:extLst>
            </p:cNvPr>
            <p:cNvSpPr/>
            <p:nvPr/>
          </p:nvSpPr>
          <p:spPr>
            <a:xfrm>
              <a:off x="302568" y="3107872"/>
              <a:ext cx="2623457" cy="162972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21160AE-EE73-943F-900D-3FAE7B54FD24}"/>
                </a:ext>
              </a:extLst>
            </p:cNvPr>
            <p:cNvSpPr txBox="1"/>
            <p:nvPr/>
          </p:nvSpPr>
          <p:spPr>
            <a:xfrm>
              <a:off x="807775" y="3260272"/>
              <a:ext cx="19440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/>
                <a:t>Microcontrollers</a:t>
              </a:r>
              <a:endParaRPr lang="it-IT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/>
                <a:t>Arduino Micro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Raspberry</a:t>
              </a:r>
              <a:r>
                <a:rPr lang="it-IT" sz="1600" dirty="0"/>
                <a:t> Pico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/>
                <a:t>9-axis </a:t>
              </a:r>
              <a:r>
                <a:rPr lang="it-IT" sz="1600" dirty="0" err="1"/>
                <a:t>motion</a:t>
              </a:r>
              <a:r>
                <a:rPr lang="it-IT" sz="1600" dirty="0"/>
                <a:t> </a:t>
              </a:r>
              <a:r>
                <a:rPr lang="it-IT" sz="1600" dirty="0" err="1"/>
                <a:t>sensor</a:t>
              </a:r>
              <a:endParaRPr lang="it-IT" sz="1600" dirty="0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6E781D5-9E25-A7D8-402F-3271E2AB856C}"/>
                </a:ext>
              </a:extLst>
            </p:cNvPr>
            <p:cNvSpPr txBox="1"/>
            <p:nvPr/>
          </p:nvSpPr>
          <p:spPr>
            <a:xfrm>
              <a:off x="324339" y="3162298"/>
              <a:ext cx="461665" cy="1600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it-IT" b="1" dirty="0"/>
                <a:t>MIDDLE PART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ello 3D 29">
                <a:extLst>
                  <a:ext uri="{FF2B5EF4-FFF2-40B4-BE49-F238E27FC236}">
                    <a16:creationId xmlns:a16="http://schemas.microsoft.com/office/drawing/2014/main" id="{02A91CBA-B49D-E415-D341-F66F4FBA5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187852"/>
                  </p:ext>
                </p:extLst>
              </p:nvPr>
            </p:nvGraphicFramePr>
            <p:xfrm>
              <a:off x="4634198" y="1096831"/>
              <a:ext cx="2923605" cy="46643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23605" cy="4664338"/>
                    </a:xfrm>
                    <a:prstGeom prst="rect">
                      <a:avLst/>
                    </a:prstGeom>
                  </am3d:spPr>
                  <am3d:camera>
                    <am3d:pos x="0" y="0" z="62312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02" d="1000000"/>
                    <am3d:preTrans dx="-3348837" dy="6714418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3941160" ay="57195" az="-126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ello 3D 29">
                <a:extLst>
                  <a:ext uri="{FF2B5EF4-FFF2-40B4-BE49-F238E27FC236}">
                    <a16:creationId xmlns:a16="http://schemas.microsoft.com/office/drawing/2014/main" id="{02A91CBA-B49D-E415-D341-F66F4FBA5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4198" y="1096831"/>
                <a:ext cx="2923605" cy="4664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ello 3D 24" descr="Cartellino largo con gancio grande">
                <a:extLst>
                  <a:ext uri="{FF2B5EF4-FFF2-40B4-BE49-F238E27FC236}">
                    <a16:creationId xmlns:a16="http://schemas.microsoft.com/office/drawing/2014/main" id="{AF9E42D8-0A3A-9E3F-35C2-5BF57AD1D5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3041433"/>
                  </p:ext>
                </p:extLst>
              </p:nvPr>
            </p:nvGraphicFramePr>
            <p:xfrm>
              <a:off x="5963533" y="820894"/>
              <a:ext cx="264935" cy="8261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4935" cy="826123"/>
                    </a:xfrm>
                    <a:prstGeom prst="rect">
                      <a:avLst/>
                    </a:prstGeom>
                  </am3d:spPr>
                  <am3d:camera>
                    <am3d:pos x="0" y="0" z="664047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84" d="1000000"/>
                    <am3d:preTrans dx="75105019" dy="-9689502" dz="-568803989"/>
                    <am3d:scale>
                      <am3d:sx n="1000000" d="1000000"/>
                      <am3d:sy n="1000000" d="1000000"/>
                      <am3d:sz n="1000000" d="1000000"/>
                    </am3d:scale>
                    <am3d:rot ax="6003254" ay="602705" az="-267194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2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lo 3D 24" descr="Cartellino largo con gancio grande">
                <a:extLst>
                  <a:ext uri="{FF2B5EF4-FFF2-40B4-BE49-F238E27FC236}">
                    <a16:creationId xmlns:a16="http://schemas.microsoft.com/office/drawing/2014/main" id="{AF9E42D8-0A3A-9E3F-35C2-5BF57AD1D5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3533" y="820894"/>
                <a:ext cx="264935" cy="8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Modello 3D 30" descr="Antenna Rover Flatbed">
                <a:extLst>
                  <a:ext uri="{FF2B5EF4-FFF2-40B4-BE49-F238E27FC236}">
                    <a16:creationId xmlns:a16="http://schemas.microsoft.com/office/drawing/2014/main" id="{B0DC5F1B-1821-FF5C-CBF6-D16EC5B497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990035"/>
                  </p:ext>
                </p:extLst>
              </p:nvPr>
            </p:nvGraphicFramePr>
            <p:xfrm>
              <a:off x="5495865" y="500870"/>
              <a:ext cx="85799" cy="1080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5799" cy="1080000"/>
                    </a:xfrm>
                    <a:prstGeom prst="rect">
                      <a:avLst/>
                    </a:prstGeom>
                  </am3d:spPr>
                  <am3d:camera>
                    <am3d:pos x="0" y="0" z="476404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20" d="1000000"/>
                    <am3d:preTrans dx="8695319" dy="-16682930" dz="2377259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21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Modello 3D 30" descr="Antenna Rover Flatbed">
                <a:extLst>
                  <a:ext uri="{FF2B5EF4-FFF2-40B4-BE49-F238E27FC236}">
                    <a16:creationId xmlns:a16="http://schemas.microsoft.com/office/drawing/2014/main" id="{B0DC5F1B-1821-FF5C-CBF6-D16EC5B49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5865" y="500870"/>
                <a:ext cx="85799" cy="10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po 31">
            <a:extLst>
              <a:ext uri="{FF2B5EF4-FFF2-40B4-BE49-F238E27FC236}">
                <a16:creationId xmlns:a16="http://schemas.microsoft.com/office/drawing/2014/main" id="{8EC95A9C-EEB6-8D7D-CDD5-2D3216AD720E}"/>
              </a:ext>
            </a:extLst>
          </p:cNvPr>
          <p:cNvGrpSpPr/>
          <p:nvPr/>
        </p:nvGrpSpPr>
        <p:grpSpPr>
          <a:xfrm>
            <a:off x="1140768" y="4426023"/>
            <a:ext cx="2623457" cy="1654626"/>
            <a:chOff x="302568" y="3107872"/>
            <a:chExt cx="2623457" cy="1654626"/>
          </a:xfrm>
        </p:grpSpPr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F30A2A42-9F0E-65F6-9655-AB4F0532C0A8}"/>
                </a:ext>
              </a:extLst>
            </p:cNvPr>
            <p:cNvSpPr/>
            <p:nvPr/>
          </p:nvSpPr>
          <p:spPr>
            <a:xfrm>
              <a:off x="302568" y="3107872"/>
              <a:ext cx="2623457" cy="162972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1EBE7C5-1DA3-D2B3-7399-4D26012F1D40}"/>
                </a:ext>
              </a:extLst>
            </p:cNvPr>
            <p:cNvSpPr txBox="1"/>
            <p:nvPr/>
          </p:nvSpPr>
          <p:spPr>
            <a:xfrm>
              <a:off x="807775" y="3260272"/>
              <a:ext cx="1944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Seeds</a:t>
              </a:r>
              <a:r>
                <a:rPr lang="it-IT" sz="1600" dirty="0"/>
                <a:t> tank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Seeds</a:t>
              </a:r>
              <a:r>
                <a:rPr lang="it-IT" sz="1600" dirty="0"/>
                <a:t> release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/>
                <a:t>Battery</a:t>
              </a:r>
              <a:endParaRPr lang="it-IT" sz="1600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4ABC21A8-082A-F1D1-090B-026FB2192A40}"/>
                </a:ext>
              </a:extLst>
            </p:cNvPr>
            <p:cNvSpPr txBox="1"/>
            <p:nvPr/>
          </p:nvSpPr>
          <p:spPr>
            <a:xfrm>
              <a:off x="324339" y="3162298"/>
              <a:ext cx="461665" cy="16002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it-IT" b="1" dirty="0"/>
                <a:t>LOWER PART</a:t>
              </a:r>
            </a:p>
          </p:txBody>
        </p:sp>
      </p:grp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8DEE752-CE06-21C6-DD52-A4C734DE481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785997" y="1631878"/>
            <a:ext cx="2177536" cy="523493"/>
          </a:xfrm>
          <a:prstGeom prst="straightConnector1">
            <a:avLst/>
          </a:prstGeom>
          <a:ln w="1905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4F4A827-25B1-71B9-B2F8-9E50D2DB0D96}"/>
              </a:ext>
            </a:extLst>
          </p:cNvPr>
          <p:cNvCxnSpPr/>
          <p:nvPr/>
        </p:nvCxnSpPr>
        <p:spPr>
          <a:xfrm>
            <a:off x="3785997" y="3449637"/>
            <a:ext cx="2177536" cy="523493"/>
          </a:xfrm>
          <a:prstGeom prst="straightConnector1">
            <a:avLst/>
          </a:prstGeom>
          <a:ln w="1905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211F24F-4EAE-4DDF-75F6-FBAFAC779DAB}"/>
              </a:ext>
            </a:extLst>
          </p:cNvPr>
          <p:cNvCxnSpPr>
            <a:cxnSpLocks/>
          </p:cNvCxnSpPr>
          <p:nvPr/>
        </p:nvCxnSpPr>
        <p:spPr>
          <a:xfrm flipV="1">
            <a:off x="3699890" y="5117032"/>
            <a:ext cx="2263643" cy="120644"/>
          </a:xfrm>
          <a:prstGeom prst="straightConnector1">
            <a:avLst/>
          </a:prstGeom>
          <a:ln w="1905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3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tazione-meteo-arduino-scheda-SD">
            <a:extLst>
              <a:ext uri="{FF2B5EF4-FFF2-40B4-BE49-F238E27FC236}">
                <a16:creationId xmlns:a16="http://schemas.microsoft.com/office/drawing/2014/main" id="{0949B5C0-FA3F-3319-2A6D-05F17677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20245"/>
          <a:stretch/>
        </p:blipFill>
        <p:spPr bwMode="auto">
          <a:xfrm>
            <a:off x="1926770" y="1264508"/>
            <a:ext cx="7380305" cy="4711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D4972E3-61DF-E114-DF8A-16E489BEA457}"/>
              </a:ext>
            </a:extLst>
          </p:cNvPr>
          <p:cNvSpPr/>
          <p:nvPr/>
        </p:nvSpPr>
        <p:spPr>
          <a:xfrm>
            <a:off x="8218714" y="2645228"/>
            <a:ext cx="1709057" cy="78377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DHT11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Humidity</a:t>
            </a:r>
            <a:endParaRPr lang="it-IT" sz="1600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094F8CF-69B6-DD9E-7BC0-A352BBEE8B4A}"/>
              </a:ext>
            </a:extLst>
          </p:cNvPr>
          <p:cNvCxnSpPr>
            <a:cxnSpLocks/>
          </p:cNvCxnSpPr>
          <p:nvPr/>
        </p:nvCxnSpPr>
        <p:spPr>
          <a:xfrm flipH="1">
            <a:off x="8316686" y="3429000"/>
            <a:ext cx="783771" cy="90351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A17FF4C-8037-85D3-D191-0CBC00AB441A}"/>
              </a:ext>
            </a:extLst>
          </p:cNvPr>
          <p:cNvSpPr/>
          <p:nvPr/>
        </p:nvSpPr>
        <p:spPr>
          <a:xfrm>
            <a:off x="4016828" y="4452258"/>
            <a:ext cx="1730829" cy="78200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BMP280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Pressure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33356BA-47D1-9E27-14B7-7D8FC26A4D9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747657" y="4843261"/>
            <a:ext cx="348343" cy="52339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51426E0-B132-47EA-33E1-D01E8C93AA9C}"/>
              </a:ext>
            </a:extLst>
          </p:cNvPr>
          <p:cNvSpPr/>
          <p:nvPr/>
        </p:nvSpPr>
        <p:spPr>
          <a:xfrm>
            <a:off x="2106384" y="4735286"/>
            <a:ext cx="1562101" cy="49897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SD Card</a:t>
            </a:r>
          </a:p>
          <a:p>
            <a:r>
              <a:rPr lang="it-IT" sz="1600" dirty="0"/>
              <a:t>Reader/Writer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03362CF-D8B5-8E51-D93C-F2CD7AC07C8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405743" y="2906486"/>
            <a:ext cx="481692" cy="182880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3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77BBB00C-A0A1-5402-AA7D-3EA46C7AFB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948842"/>
                  </p:ext>
                </p:extLst>
              </p:nvPr>
            </p:nvGraphicFramePr>
            <p:xfrm>
              <a:off x="3881870" y="1329147"/>
              <a:ext cx="4428258" cy="41997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28258" cy="4199703"/>
                    </a:xfrm>
                    <a:prstGeom prst="rect">
                      <a:avLst/>
                    </a:prstGeom>
                  </am3d:spPr>
                  <am3d:camera>
                    <am3d:pos x="0" y="0" z="702024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5652" d="1000000"/>
                    <am3d:preTrans dx="-8210050" dy="0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51219" ay="242207" az="-2489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77BBB00C-A0A1-5402-AA7D-3EA46C7AF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870" y="1329147"/>
                <a:ext cx="4428258" cy="4199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58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aborazione 44">
            <a:extLst>
              <a:ext uri="{FF2B5EF4-FFF2-40B4-BE49-F238E27FC236}">
                <a16:creationId xmlns:a16="http://schemas.microsoft.com/office/drawing/2014/main" id="{521D40E4-F482-481B-9FEB-34B43C57BC89}"/>
              </a:ext>
            </a:extLst>
          </p:cNvPr>
          <p:cNvSpPr/>
          <p:nvPr/>
        </p:nvSpPr>
        <p:spPr>
          <a:xfrm>
            <a:off x="489857" y="974272"/>
            <a:ext cx="3008911" cy="2691231"/>
          </a:xfrm>
          <a:prstGeom prst="flowChartProcess">
            <a:avLst/>
          </a:prstGeom>
          <a:solidFill>
            <a:schemeClr val="accent5">
              <a:alpha val="6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rminatore 1">
            <a:extLst>
              <a:ext uri="{FF2B5EF4-FFF2-40B4-BE49-F238E27FC236}">
                <a16:creationId xmlns:a16="http://schemas.microsoft.com/office/drawing/2014/main" id="{8165C145-5C43-6CBA-94D3-829465B09822}"/>
              </a:ext>
            </a:extLst>
          </p:cNvPr>
          <p:cNvSpPr/>
          <p:nvPr/>
        </p:nvSpPr>
        <p:spPr>
          <a:xfrm>
            <a:off x="723899" y="304802"/>
            <a:ext cx="2286001" cy="457200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EA7F3B52-7726-9759-CEAC-B3D15D795127}"/>
              </a:ext>
            </a:extLst>
          </p:cNvPr>
          <p:cNvSpPr/>
          <p:nvPr/>
        </p:nvSpPr>
        <p:spPr>
          <a:xfrm>
            <a:off x="723900" y="1186543"/>
            <a:ext cx="2286000" cy="457200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Library </a:t>
            </a:r>
            <a:r>
              <a:rPr lang="it-IT" dirty="0" err="1">
                <a:solidFill>
                  <a:schemeClr val="tx1"/>
                </a:solidFill>
              </a:rPr>
              <a:t>initialization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Elaborazione 4">
            <a:extLst>
              <a:ext uri="{FF2B5EF4-FFF2-40B4-BE49-F238E27FC236}">
                <a16:creationId xmlns:a16="http://schemas.microsoft.com/office/drawing/2014/main" id="{3BFF121E-FF3A-6A30-DA28-BA75DE1ED28E}"/>
              </a:ext>
            </a:extLst>
          </p:cNvPr>
          <p:cNvSpPr/>
          <p:nvPr/>
        </p:nvSpPr>
        <p:spPr>
          <a:xfrm>
            <a:off x="723900" y="1785257"/>
            <a:ext cx="2286000" cy="457200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Pin </a:t>
            </a:r>
            <a:r>
              <a:rPr lang="it-IT" dirty="0" err="1">
                <a:solidFill>
                  <a:schemeClr val="tx1"/>
                </a:solidFill>
              </a:rPr>
              <a:t>declaration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Elaborazione 5">
            <a:extLst>
              <a:ext uri="{FF2B5EF4-FFF2-40B4-BE49-F238E27FC236}">
                <a16:creationId xmlns:a16="http://schemas.microsoft.com/office/drawing/2014/main" id="{51C9696E-76E0-3CE7-6996-287267541A79}"/>
              </a:ext>
            </a:extLst>
          </p:cNvPr>
          <p:cNvSpPr/>
          <p:nvPr/>
        </p:nvSpPr>
        <p:spPr>
          <a:xfrm>
            <a:off x="723900" y="2383971"/>
            <a:ext cx="2286000" cy="457200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SD </a:t>
            </a:r>
            <a:r>
              <a:rPr lang="it-IT" dirty="0" err="1">
                <a:solidFill>
                  <a:schemeClr val="tx1"/>
                </a:solidFill>
              </a:rPr>
              <a:t>verify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Elaborazione 6">
            <a:extLst>
              <a:ext uri="{FF2B5EF4-FFF2-40B4-BE49-F238E27FC236}">
                <a16:creationId xmlns:a16="http://schemas.microsoft.com/office/drawing/2014/main" id="{53734A6D-F95D-E4B9-A154-8E07C29A9239}"/>
              </a:ext>
            </a:extLst>
          </p:cNvPr>
          <p:cNvSpPr/>
          <p:nvPr/>
        </p:nvSpPr>
        <p:spPr>
          <a:xfrm>
            <a:off x="723900" y="2982685"/>
            <a:ext cx="2286000" cy="457200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Sensors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initialization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Terminatore 7">
            <a:extLst>
              <a:ext uri="{FF2B5EF4-FFF2-40B4-BE49-F238E27FC236}">
                <a16:creationId xmlns:a16="http://schemas.microsoft.com/office/drawing/2014/main" id="{6046BBEC-8850-7AE2-1B66-A952F5683F96}"/>
              </a:ext>
            </a:extLst>
          </p:cNvPr>
          <p:cNvSpPr/>
          <p:nvPr/>
        </p:nvSpPr>
        <p:spPr>
          <a:xfrm>
            <a:off x="723900" y="3810000"/>
            <a:ext cx="2286000" cy="457200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Loop </a:t>
            </a:r>
            <a:r>
              <a:rPr lang="it-IT" dirty="0" err="1">
                <a:solidFill>
                  <a:schemeClr val="tx1"/>
                </a:solidFill>
              </a:rPr>
              <a:t>initialization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Decisione 8">
            <a:extLst>
              <a:ext uri="{FF2B5EF4-FFF2-40B4-BE49-F238E27FC236}">
                <a16:creationId xmlns:a16="http://schemas.microsoft.com/office/drawing/2014/main" id="{507F5750-B6C1-11CE-AC3D-5A9847BF1705}"/>
              </a:ext>
            </a:extLst>
          </p:cNvPr>
          <p:cNvSpPr/>
          <p:nvPr/>
        </p:nvSpPr>
        <p:spPr>
          <a:xfrm>
            <a:off x="723900" y="4637315"/>
            <a:ext cx="2286000" cy="1132115"/>
          </a:xfrm>
          <a:prstGeom prst="flowChartDecisi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Has the </a:t>
            </a:r>
            <a:r>
              <a:rPr lang="it-IT" dirty="0" err="1">
                <a:solidFill>
                  <a:schemeClr val="tx1"/>
                </a:solidFill>
              </a:rPr>
              <a:t>fall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started</a:t>
            </a:r>
            <a:r>
              <a:rPr lang="it-IT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54329E60-ACC3-B571-8099-D64D11FB47EC}"/>
              </a:ext>
            </a:extLst>
          </p:cNvPr>
          <p:cNvCxnSpPr>
            <a:stCxn id="9" idx="2"/>
            <a:endCxn id="9" idx="1"/>
          </p:cNvCxnSpPr>
          <p:nvPr/>
        </p:nvCxnSpPr>
        <p:spPr>
          <a:xfrm rot="5400000" flipH="1">
            <a:off x="1012371" y="4914902"/>
            <a:ext cx="566057" cy="1143000"/>
          </a:xfrm>
          <a:prstGeom prst="bentConnector4">
            <a:avLst>
              <a:gd name="adj1" fmla="val -40385"/>
              <a:gd name="adj2" fmla="val 14476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8261DA4-5663-C8F1-4B42-749C71652E9F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866900" y="1643743"/>
            <a:ext cx="0" cy="141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B7BA257-750F-E527-A1B1-DFCB216FABE2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866900" y="2242457"/>
            <a:ext cx="0" cy="141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98537C5-1E29-343F-8B4F-72605CA9CDD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866900" y="2841171"/>
            <a:ext cx="0" cy="141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947C3C-12CC-385B-EF67-90F25A7283F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66900" y="3439885"/>
            <a:ext cx="0" cy="370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BC941D8-1CB8-ECB7-18D0-ED66229CEDC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866900" y="4267200"/>
            <a:ext cx="0" cy="370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641026B-4723-EC6B-7A6E-D6FFF22A535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866900" y="762002"/>
            <a:ext cx="0" cy="4245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aborazione 29">
            <a:extLst>
              <a:ext uri="{FF2B5EF4-FFF2-40B4-BE49-F238E27FC236}">
                <a16:creationId xmlns:a16="http://schemas.microsoft.com/office/drawing/2014/main" id="{B54DA839-99AB-E774-8A5B-17C45B03C38B}"/>
              </a:ext>
            </a:extLst>
          </p:cNvPr>
          <p:cNvSpPr/>
          <p:nvPr/>
        </p:nvSpPr>
        <p:spPr>
          <a:xfrm>
            <a:off x="3891643" y="4855029"/>
            <a:ext cx="1594757" cy="696686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Read </a:t>
            </a:r>
            <a:r>
              <a:rPr lang="it-IT" dirty="0" err="1">
                <a:solidFill>
                  <a:schemeClr val="tx1"/>
                </a:solidFill>
              </a:rPr>
              <a:t>sensors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ACB4DA9-C77B-ADC1-F3FE-B76F11DE2956}"/>
              </a:ext>
            </a:extLst>
          </p:cNvPr>
          <p:cNvSpPr/>
          <p:nvPr/>
        </p:nvSpPr>
        <p:spPr>
          <a:xfrm>
            <a:off x="5758543" y="4855029"/>
            <a:ext cx="1594757" cy="696686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Write data on microSD</a:t>
            </a:r>
          </a:p>
        </p:txBody>
      </p:sp>
      <p:sp>
        <p:nvSpPr>
          <p:cNvPr id="32" name="Elaborazione 31">
            <a:extLst>
              <a:ext uri="{FF2B5EF4-FFF2-40B4-BE49-F238E27FC236}">
                <a16:creationId xmlns:a16="http://schemas.microsoft.com/office/drawing/2014/main" id="{0E66F46F-F4D9-C699-0AB2-F3E4AC1A260F}"/>
              </a:ext>
            </a:extLst>
          </p:cNvPr>
          <p:cNvSpPr/>
          <p:nvPr/>
        </p:nvSpPr>
        <p:spPr>
          <a:xfrm>
            <a:off x="7625443" y="4855029"/>
            <a:ext cx="1594757" cy="696686"/>
          </a:xfrm>
          <a:prstGeom prst="flowChart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Send</a:t>
            </a:r>
            <a:r>
              <a:rPr lang="it-IT" dirty="0">
                <a:solidFill>
                  <a:schemeClr val="tx1"/>
                </a:solidFill>
              </a:rPr>
              <a:t> data via radio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7B48F34-0AE4-EDE8-7F65-23C9C7529CAC}"/>
              </a:ext>
            </a:extLst>
          </p:cNvPr>
          <p:cNvCxnSpPr>
            <a:stCxn id="9" idx="3"/>
            <a:endCxn id="30" idx="1"/>
          </p:cNvCxnSpPr>
          <p:nvPr/>
        </p:nvCxnSpPr>
        <p:spPr>
          <a:xfrm flipV="1">
            <a:off x="3009900" y="5203372"/>
            <a:ext cx="881743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5693193-3FF0-BD5A-9247-EB729696E072}"/>
              </a:ext>
            </a:extLst>
          </p:cNvPr>
          <p:cNvSpPr txBox="1"/>
          <p:nvPr/>
        </p:nvSpPr>
        <p:spPr>
          <a:xfrm>
            <a:off x="3156857" y="5040088"/>
            <a:ext cx="462644" cy="3077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2B85DE7-3EC7-7422-5C39-8A640174CA5F}"/>
              </a:ext>
            </a:extLst>
          </p:cNvPr>
          <p:cNvSpPr txBox="1"/>
          <p:nvPr/>
        </p:nvSpPr>
        <p:spPr>
          <a:xfrm>
            <a:off x="718456" y="5831768"/>
            <a:ext cx="462644" cy="3077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C060AB6-649C-9CA1-23D5-47A1C3B33AF2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5486400" y="5203372"/>
            <a:ext cx="272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BB0016D-E078-767B-0127-8060DC781648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7353300" y="5203372"/>
            <a:ext cx="272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a gomito 41">
            <a:extLst>
              <a:ext uri="{FF2B5EF4-FFF2-40B4-BE49-F238E27FC236}">
                <a16:creationId xmlns:a16="http://schemas.microsoft.com/office/drawing/2014/main" id="{079C9FFE-8151-3728-5573-8133CCAE1E9C}"/>
              </a:ext>
            </a:extLst>
          </p:cNvPr>
          <p:cNvCxnSpPr>
            <a:stCxn id="32" idx="3"/>
            <a:endCxn id="30" idx="0"/>
          </p:cNvCxnSpPr>
          <p:nvPr/>
        </p:nvCxnSpPr>
        <p:spPr>
          <a:xfrm flipH="1" flipV="1">
            <a:off x="4689022" y="4855029"/>
            <a:ext cx="4531178" cy="348343"/>
          </a:xfrm>
          <a:prstGeom prst="bentConnector4">
            <a:avLst>
              <a:gd name="adj1" fmla="val -10090"/>
              <a:gd name="adj2" fmla="val 30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9855CDC-BFBB-499E-BE84-8B39E19D8B86}"/>
              </a:ext>
            </a:extLst>
          </p:cNvPr>
          <p:cNvSpPr txBox="1"/>
          <p:nvPr/>
        </p:nvSpPr>
        <p:spPr>
          <a:xfrm>
            <a:off x="3037106" y="1132114"/>
            <a:ext cx="461665" cy="19920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</a:rPr>
              <a:t>SETUP PHASE</a:t>
            </a:r>
          </a:p>
        </p:txBody>
      </p:sp>
    </p:spTree>
    <p:extLst>
      <p:ext uri="{BB962C8B-B14F-4D97-AF65-F5344CB8AC3E}">
        <p14:creationId xmlns:p14="http://schemas.microsoft.com/office/powerpoint/2010/main" val="147344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1222C9-E82F-9C9C-1254-51960184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25" y="1345507"/>
            <a:ext cx="3161478" cy="24159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ED24C-0CFE-6D3B-E439-A3CC4B9E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72" y="2164908"/>
            <a:ext cx="4259717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6E46353D-31A8-4412-246B-E70E90D5EF9C}"/>
              </a:ext>
            </a:extLst>
          </p:cNvPr>
          <p:cNvGrpSpPr/>
          <p:nvPr/>
        </p:nvGrpSpPr>
        <p:grpSpPr>
          <a:xfrm>
            <a:off x="6512209" y="3424569"/>
            <a:ext cx="3427298" cy="2328736"/>
            <a:chOff x="8225858" y="3625748"/>
            <a:chExt cx="3427298" cy="2328736"/>
          </a:xfrm>
        </p:grpSpPr>
        <p:graphicFrame>
          <p:nvGraphicFramePr>
            <p:cNvPr id="5" name="Grafico 4">
              <a:extLst>
                <a:ext uri="{FF2B5EF4-FFF2-40B4-BE49-F238E27FC236}">
                  <a16:creationId xmlns:a16="http://schemas.microsoft.com/office/drawing/2014/main" id="{E8110691-0CCE-438E-921A-9546023DE3C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925"/>
                </p:ext>
              </p:extLst>
            </p:nvPr>
          </p:nvGraphicFramePr>
          <p:xfrm>
            <a:off x="8225858" y="3625748"/>
            <a:ext cx="2199458" cy="13797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afico 5">
              <a:extLst>
                <a:ext uri="{FF2B5EF4-FFF2-40B4-BE49-F238E27FC236}">
                  <a16:creationId xmlns:a16="http://schemas.microsoft.com/office/drawing/2014/main" id="{9FC27148-812F-4C60-A2CC-27CDC909F4C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16373080"/>
                </p:ext>
              </p:extLst>
            </p:nvPr>
          </p:nvGraphicFramePr>
          <p:xfrm>
            <a:off x="9274627" y="4724399"/>
            <a:ext cx="2378529" cy="12300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5FE2011-FB2E-116E-D94C-77013AD28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3728146" flipH="1">
            <a:off x="3241072" y="834404"/>
            <a:ext cx="1470562" cy="1246554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53AA4EB8-5F0B-6C81-CAD3-88AD3A88A707}"/>
              </a:ext>
            </a:extLst>
          </p:cNvPr>
          <p:cNvSpPr/>
          <p:nvPr/>
        </p:nvSpPr>
        <p:spPr>
          <a:xfrm rot="20564162">
            <a:off x="2177384" y="932227"/>
            <a:ext cx="863435" cy="40648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csv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7651760-3242-842A-C16C-EE90BF4A79F6}"/>
              </a:ext>
            </a:extLst>
          </p:cNvPr>
          <p:cNvSpPr/>
          <p:nvPr/>
        </p:nvSpPr>
        <p:spPr>
          <a:xfrm rot="20564162">
            <a:off x="4462102" y="1978575"/>
            <a:ext cx="863435" cy="40648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/>
              <a:t>xls</a:t>
            </a:r>
            <a:endParaRPr lang="it-IT" b="1" dirty="0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184B086-5BE3-5990-E521-77147A854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3728146" flipH="1">
            <a:off x="6389266" y="1663567"/>
            <a:ext cx="1470562" cy="1246554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A3A25D6C-BA06-B89B-D819-E6F9B6BA50F9}"/>
              </a:ext>
            </a:extLst>
          </p:cNvPr>
          <p:cNvSpPr/>
          <p:nvPr/>
        </p:nvSpPr>
        <p:spPr>
          <a:xfrm rot="20564162">
            <a:off x="7321555" y="2926325"/>
            <a:ext cx="863435" cy="40648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463899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123</Words>
  <Application>Microsoft Office PowerPoint</Application>
  <PresentationFormat>Widescreen</PresentationFormat>
  <Paragraphs>82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</dc:creator>
  <cp:lastModifiedBy>Daniele</cp:lastModifiedBy>
  <cp:revision>63</cp:revision>
  <dcterms:created xsi:type="dcterms:W3CDTF">2024-04-03T09:22:08Z</dcterms:created>
  <dcterms:modified xsi:type="dcterms:W3CDTF">2024-04-08T14:33:26Z</dcterms:modified>
</cp:coreProperties>
</file>